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301" r:id="rId6"/>
    <p:sldId id="302" r:id="rId7"/>
    <p:sldId id="303" r:id="rId8"/>
    <p:sldId id="304" r:id="rId9"/>
    <p:sldId id="306" r:id="rId10"/>
    <p:sldId id="307" r:id="rId11"/>
    <p:sldId id="298" r:id="rId12"/>
    <p:sldId id="309" r:id="rId13"/>
    <p:sldId id="270" r:id="rId14"/>
    <p:sldId id="300" r:id="rId15"/>
    <p:sldId id="288" r:id="rId16"/>
    <p:sldId id="285" r:id="rId17"/>
    <p:sldId id="311" r:id="rId18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896" userDrawn="1">
          <p15:clr>
            <a:srgbClr val="A4A3A4"/>
          </p15:clr>
        </p15:guide>
        <p15:guide id="6" orient="horz" pos="3504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88A6"/>
    <a:srgbClr val="09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3595" autoAdjust="0"/>
  </p:normalViewPr>
  <p:slideViewPr>
    <p:cSldViewPr snapToGrid="0">
      <p:cViewPr varScale="1">
        <p:scale>
          <a:sx n="113" d="100"/>
          <a:sy n="113" d="100"/>
        </p:scale>
        <p:origin x="519" y="57"/>
      </p:cViewPr>
      <p:guideLst>
        <p:guide orient="horz" pos="1896"/>
        <p:guide orient="horz" pos="3504"/>
        <p:guide pos="3840"/>
      </p:guideLst>
    </p:cSldViewPr>
  </p:slideViewPr>
  <p:outlineViewPr>
    <p:cViewPr>
      <p:scale>
        <a:sx n="33" d="100"/>
        <a:sy n="33" d="100"/>
      </p:scale>
      <p:origin x="0" y="-2239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6" d="100"/>
          <a:sy n="96" d="100"/>
        </p:scale>
        <p:origin x="364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"€"\ #,##0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€&quot;\ 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439A-4B64-8190-AED9A77092CE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39A-4B64-8190-AED9A77092CE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439A-4B64-8190-AED9A77092C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39A-4B64-8190-AED9A77092CE}"/>
              </c:ext>
            </c:extLst>
          </c:dPt>
          <c:cat>
            <c:strRef>
              <c:f>Sheet1!$A$2:$A$5</c:f>
              <c:strCache>
                <c:ptCount val="4"/>
                <c:pt idx="0">
                  <c:v>1° trim</c:v>
                </c:pt>
                <c:pt idx="1">
                  <c:v>2° trim</c:v>
                </c:pt>
                <c:pt idx="2">
                  <c:v>3° trim</c:v>
                </c:pt>
                <c:pt idx="3">
                  <c:v>4° trim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9A-4B64-8190-AED9A77092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E69B-4764-A905-B46FA258CC8A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69B-4764-A905-B46FA258CC8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E69B-4764-A905-B46FA258CC8A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69B-4764-A905-B46FA258CC8A}"/>
              </c:ext>
            </c:extLst>
          </c:dPt>
          <c:cat>
            <c:strRef>
              <c:f>Sheet1!$A$2:$A$5</c:f>
              <c:strCache>
                <c:ptCount val="4"/>
                <c:pt idx="0">
                  <c:v>1° trim</c:v>
                </c:pt>
                <c:pt idx="1">
                  <c:v>2° trim</c:v>
                </c:pt>
                <c:pt idx="2">
                  <c:v>3° trim</c:v>
                </c:pt>
                <c:pt idx="3">
                  <c:v>4° trim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9B-4764-A905-B46FA258CC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F878-47F7-914D-F3CEAF5E3135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878-47F7-914D-F3CEAF5E3135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F878-47F7-914D-F3CEAF5E3135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878-47F7-914D-F3CEAF5E3135}"/>
              </c:ext>
            </c:extLst>
          </c:dPt>
          <c:cat>
            <c:strRef>
              <c:f>Sheet1!$A$2:$A$5</c:f>
              <c:strCache>
                <c:ptCount val="4"/>
                <c:pt idx="0">
                  <c:v>1° trim</c:v>
                </c:pt>
                <c:pt idx="1">
                  <c:v>2° trim</c:v>
                </c:pt>
                <c:pt idx="2">
                  <c:v>3° trim</c:v>
                </c:pt>
                <c:pt idx="3">
                  <c:v>4° trim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78-47F7-914D-F3CEAF5E31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Vendite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856E-4C44-82E1-56CFB71667FE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56E-4C44-82E1-56CFB71667FE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856E-4C44-82E1-56CFB71667FE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56E-4C44-82E1-56CFB71667FE}"/>
              </c:ext>
            </c:extLst>
          </c:dPt>
          <c:cat>
            <c:strRef>
              <c:f>Sheet1!$A$2:$A$5</c:f>
              <c:strCache>
                <c:ptCount val="4"/>
                <c:pt idx="0">
                  <c:v>1° trim</c:v>
                </c:pt>
                <c:pt idx="1">
                  <c:v>2° trim</c:v>
                </c:pt>
                <c:pt idx="2">
                  <c:v>3° trim</c:v>
                </c:pt>
                <c:pt idx="3">
                  <c:v>4° trim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6E-4C44-82E1-56CFB71667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F3031A82-4A00-4794-A488-59AC186D7C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1C85656-A361-4B32-99B1-66591145F7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F319BF9-5142-45DD-A02D-39B73BEE3721}" type="datetime1">
              <a:rPr lang="it-IT" smtClean="0"/>
              <a:t>19/12/2022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51AFD4F-E871-421C-96C6-CCFAA872CB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0FE0EF6-A335-4727-9E75-458707395E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7C8AB8-F519-4C44-A217-B2548CA6E52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64095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84CA0-8C4D-4C69-AFAD-FC3E93CE983A}" type="datetime1">
              <a:rPr lang="it-IT" smtClean="0"/>
              <a:pPr/>
              <a:t>19/12/2022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303549-A82F-409E-AD53-534267A0E10B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0866498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303549-A82F-409E-AD53-534267A0E10B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44551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303549-A82F-409E-AD53-534267A0E10B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91547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303549-A82F-409E-AD53-534267A0E10B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93802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81568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0838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9023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9789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592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2327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056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0225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303549-A82F-409E-AD53-534267A0E10B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7086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91536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303549-A82F-409E-AD53-534267A0E10B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5721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immagine 15">
            <a:extLst>
              <a:ext uri="{FF2B5EF4-FFF2-40B4-BE49-F238E27FC236}">
                <a16:creationId xmlns:a16="http://schemas.microsoft.com/office/drawing/2014/main" id="{D379641C-8260-44A4-9F71-E216C07A38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416742 h 6858000"/>
              <a:gd name="connsiteX5" fmla="*/ 9142476 w 12188952"/>
              <a:gd name="connsiteY5" fmla="*/ 4416742 h 6858000"/>
              <a:gd name="connsiteX6" fmla="*/ 9142476 w 12188952"/>
              <a:gd name="connsiteY6" fmla="*/ 4188142 h 6858000"/>
              <a:gd name="connsiteX7" fmla="*/ 0 w 12188952"/>
              <a:gd name="connsiteY7" fmla="*/ 41881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416742"/>
                </a:lnTo>
                <a:lnTo>
                  <a:pt x="9142476" y="4416742"/>
                </a:lnTo>
                <a:lnTo>
                  <a:pt x="9142476" y="4188142"/>
                </a:lnTo>
                <a:lnTo>
                  <a:pt x="0" y="418814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636008"/>
            <a:ext cx="9144000" cy="1107959"/>
          </a:xfrm>
        </p:spPr>
        <p:txBody>
          <a:bodyPr rtlCol="0" anchor="b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FAI CLIC PER MODIFICARE IL TITOLO</a:t>
            </a:r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779D466B-640E-419A-8701-FA39B12DD9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5742432"/>
            <a:ext cx="7953375" cy="457200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80659D50-D55F-4F3D-8F15-5B1F1F2B4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188142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 di merc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gnaposto immagine 13">
            <a:extLst>
              <a:ext uri="{FF2B5EF4-FFF2-40B4-BE49-F238E27FC236}">
                <a16:creationId xmlns:a16="http://schemas.microsoft.com/office/drawing/2014/main" id="{CB2621B9-2641-4DA3-B7D6-D577C25CF2E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30351 w 12188952"/>
              <a:gd name="connsiteY0" fmla="*/ 3231845 h 6858000"/>
              <a:gd name="connsiteX1" fmla="*/ 1030351 w 12188952"/>
              <a:gd name="connsiteY1" fmla="*/ 3460445 h 6858000"/>
              <a:gd name="connsiteX2" fmla="*/ 11122333 w 12188952"/>
              <a:gd name="connsiteY2" fmla="*/ 3460445 h 6858000"/>
              <a:gd name="connsiteX3" fmla="*/ 11122333 w 12188952"/>
              <a:gd name="connsiteY3" fmla="*/ 32318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30351" y="3231845"/>
                </a:moveTo>
                <a:lnTo>
                  <a:pt x="1030351" y="3460445"/>
                </a:lnTo>
                <a:lnTo>
                  <a:pt x="11122333" y="3460445"/>
                </a:lnTo>
                <a:lnTo>
                  <a:pt x="11122333" y="32318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FAI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6" name="Segnaposto tes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69848" y="2121408"/>
            <a:ext cx="2560320" cy="914400"/>
          </a:xfrm>
          <a:prstGeom prst="rect">
            <a:avLst/>
          </a:prstGeom>
          <a:noFill/>
        </p:spPr>
        <p:txBody>
          <a:bodyPr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00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noProof="0"/>
              <a:t>1</a:t>
            </a:r>
          </a:p>
        </p:txBody>
      </p:sp>
      <p:sp>
        <p:nvSpPr>
          <p:cNvPr id="17" name="Segnaposto tes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0600" y="2121408"/>
            <a:ext cx="2560320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2</a:t>
            </a:r>
          </a:p>
        </p:txBody>
      </p:sp>
      <p:sp>
        <p:nvSpPr>
          <p:cNvPr id="18" name="Segnaposto tes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31351" y="2121408"/>
            <a:ext cx="2592505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3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69848" y="3730752"/>
            <a:ext cx="2560320" cy="11887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3" name="Segnaposto testo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0600" y="3730752"/>
            <a:ext cx="2560320" cy="11887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4" name="Segnaposto testo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31352" y="3730752"/>
            <a:ext cx="2560320" cy="11887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5" name="Segnaposto data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825807F6-AD25-4B86-8D5C-5DBE4B0D3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1875" y="3231845"/>
            <a:ext cx="1009198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52946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 nostra concorrenz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gnaposto immagine 13">
            <a:extLst>
              <a:ext uri="{FF2B5EF4-FFF2-40B4-BE49-F238E27FC236}">
                <a16:creationId xmlns:a16="http://schemas.microsoft.com/office/drawing/2014/main" id="{7A6EC474-5258-4E26-A871-01200EC785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2816352 w 12188952"/>
              <a:gd name="connsiteY0" fmla="*/ 1690688 h 6858000"/>
              <a:gd name="connsiteX1" fmla="*/ 2816352 w 12188952"/>
              <a:gd name="connsiteY1" fmla="*/ 5576888 h 6858000"/>
              <a:gd name="connsiteX2" fmla="*/ 3044952 w 12188952"/>
              <a:gd name="connsiteY2" fmla="*/ 5576888 h 6858000"/>
              <a:gd name="connsiteX3" fmla="*/ 3044952 w 12188952"/>
              <a:gd name="connsiteY3" fmla="*/ 1690688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2816352" y="1690688"/>
                </a:moveTo>
                <a:lnTo>
                  <a:pt x="2816352" y="5576888"/>
                </a:lnTo>
                <a:lnTo>
                  <a:pt x="3044952" y="5576888"/>
                </a:lnTo>
                <a:lnTo>
                  <a:pt x="3044952" y="169068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1" name="Segnaposto testo 6">
            <a:extLst>
              <a:ext uri="{FF2B5EF4-FFF2-40B4-BE49-F238E27FC236}">
                <a16:creationId xmlns:a16="http://schemas.microsoft.com/office/drawing/2014/main" id="{4F54F31D-9C5E-4286-8D0E-6318D6D19D1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048000" y="1690688"/>
            <a:ext cx="9144000" cy="3886200"/>
          </a:xfrm>
          <a:solidFill>
            <a:schemeClr val="bg1">
              <a:alpha val="93000"/>
            </a:schemeClr>
          </a:solidFill>
        </p:spPr>
        <p:txBody>
          <a:bodyPr lIns="411480" tIns="566928" rIns="4937760" bIns="3063240" rtlCol="0" anchor="b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0" y="365125"/>
            <a:ext cx="7894320" cy="1325563"/>
          </a:xfrm>
        </p:spPr>
        <p:txBody>
          <a:bodyPr rtlCol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92488" y="2686050"/>
            <a:ext cx="3657600" cy="2743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629525" y="1919288"/>
            <a:ext cx="3657600" cy="64008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629525" y="2686050"/>
            <a:ext cx="3657600" cy="2743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F0D2B628-14C7-401D-8451-24C64BCF3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507469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cre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egnaposto immagine 27">
            <a:extLst>
              <a:ext uri="{FF2B5EF4-FFF2-40B4-BE49-F238E27FC236}">
                <a16:creationId xmlns:a16="http://schemas.microsoft.com/office/drawing/2014/main" id="{121B4B07-1B80-41CF-89AC-82A7628C9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468880 h 6858000"/>
              <a:gd name="connsiteX1" fmla="*/ 7789164 w 12188952"/>
              <a:gd name="connsiteY1" fmla="*/ 2697480 h 6858000"/>
              <a:gd name="connsiteX2" fmla="*/ 10715244 w 12188952"/>
              <a:gd name="connsiteY2" fmla="*/ 2697480 h 6858000"/>
              <a:gd name="connsiteX3" fmla="*/ 10715244 w 12188952"/>
              <a:gd name="connsiteY3" fmla="*/ 2468880 h 6858000"/>
              <a:gd name="connsiteX4" fmla="*/ 4634484 w 12188952"/>
              <a:gd name="connsiteY4" fmla="*/ 2468880 h 6858000"/>
              <a:gd name="connsiteX5" fmla="*/ 4634484 w 12188952"/>
              <a:gd name="connsiteY5" fmla="*/ 2697480 h 6858000"/>
              <a:gd name="connsiteX6" fmla="*/ 7560564 w 12188952"/>
              <a:gd name="connsiteY6" fmla="*/ 2697480 h 6858000"/>
              <a:gd name="connsiteX7" fmla="*/ 7560564 w 12188952"/>
              <a:gd name="connsiteY7" fmla="*/ 2468880 h 6858000"/>
              <a:gd name="connsiteX8" fmla="*/ 1443228 w 12188952"/>
              <a:gd name="connsiteY8" fmla="*/ 2468880 h 6858000"/>
              <a:gd name="connsiteX9" fmla="*/ 1443228 w 12188952"/>
              <a:gd name="connsiteY9" fmla="*/ 2697480 h 6858000"/>
              <a:gd name="connsiteX10" fmla="*/ 4369308 w 12188952"/>
              <a:gd name="connsiteY10" fmla="*/ 2697480 h 6858000"/>
              <a:gd name="connsiteX11" fmla="*/ 4369308 w 12188952"/>
              <a:gd name="connsiteY11" fmla="*/ 2468880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468880"/>
                </a:moveTo>
                <a:lnTo>
                  <a:pt x="7789164" y="2697480"/>
                </a:lnTo>
                <a:lnTo>
                  <a:pt x="10715244" y="2697480"/>
                </a:lnTo>
                <a:lnTo>
                  <a:pt x="10715244" y="2468880"/>
                </a:lnTo>
                <a:close/>
                <a:moveTo>
                  <a:pt x="4634484" y="2468880"/>
                </a:moveTo>
                <a:lnTo>
                  <a:pt x="4634484" y="2697480"/>
                </a:lnTo>
                <a:lnTo>
                  <a:pt x="7560564" y="2697480"/>
                </a:lnTo>
                <a:lnTo>
                  <a:pt x="7560564" y="2468880"/>
                </a:lnTo>
                <a:close/>
                <a:moveTo>
                  <a:pt x="1443228" y="2468880"/>
                </a:moveTo>
                <a:lnTo>
                  <a:pt x="1443228" y="2697480"/>
                </a:lnTo>
                <a:lnTo>
                  <a:pt x="4369308" y="2697480"/>
                </a:lnTo>
                <a:lnTo>
                  <a:pt x="4369308" y="246888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8840922-E552-4901-81AD-E458DA6BF7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66800" y="1525143"/>
            <a:ext cx="10058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400">
                <a:latin typeface="+mj-lt"/>
              </a:defRPr>
            </a:lvl2pPr>
            <a:lvl3pPr marL="914400" indent="0" algn="ctr">
              <a:buNone/>
              <a:defRPr sz="2400">
                <a:latin typeface="+mj-lt"/>
              </a:defRPr>
            </a:lvl3pPr>
            <a:lvl4pPr marL="1371600" indent="0" algn="ctr">
              <a:buNone/>
              <a:defRPr sz="2400">
                <a:latin typeface="+mj-lt"/>
              </a:defRPr>
            </a:lvl4pPr>
            <a:lvl5pPr marL="1828800" indent="0" algn="ctr">
              <a:buNone/>
              <a:defRPr sz="24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7" name="Segnaposto data 6">
            <a:extLst>
              <a:ext uri="{FF2B5EF4-FFF2-40B4-BE49-F238E27FC236}">
                <a16:creationId xmlns:a16="http://schemas.microsoft.com/office/drawing/2014/main" id="{5DC05003-DC7F-4DC2-9902-F09425302D88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16" name="Segnaposto testo 8">
            <a:extLst>
              <a:ext uri="{FF2B5EF4-FFF2-40B4-BE49-F238E27FC236}">
                <a16:creationId xmlns:a16="http://schemas.microsoft.com/office/drawing/2014/main" id="{7E5DD934-36C9-4200-9B07-20B7B5F9B9D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444752" y="2697480"/>
            <a:ext cx="2926080" cy="2504064"/>
          </a:xfrm>
          <a:solidFill>
            <a:schemeClr val="bg1">
              <a:alpha val="90000"/>
            </a:schemeClr>
          </a:solidFill>
        </p:spPr>
        <p:txBody>
          <a:bodyPr tIns="502920"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2</a:t>
            </a:r>
          </a:p>
        </p:txBody>
      </p:sp>
      <p:sp>
        <p:nvSpPr>
          <p:cNvPr id="18" name="Segnaposto testo 8">
            <a:extLst>
              <a:ext uri="{FF2B5EF4-FFF2-40B4-BE49-F238E27FC236}">
                <a16:creationId xmlns:a16="http://schemas.microsoft.com/office/drawing/2014/main" id="{6131369D-6688-434C-89C0-00892AA26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3600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3</a:t>
            </a:r>
          </a:p>
        </p:txBody>
      </p:sp>
      <p:sp>
        <p:nvSpPr>
          <p:cNvPr id="19" name="Segnaposto testo 8">
            <a:extLst>
              <a:ext uri="{FF2B5EF4-FFF2-40B4-BE49-F238E27FC236}">
                <a16:creationId xmlns:a16="http://schemas.microsoft.com/office/drawing/2014/main" id="{255864CA-BF08-4C2C-88EB-589BDFBE27B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79068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4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9B0287FA-646A-4E57-8C1A-1931B75F1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3ED43C36-F674-49C6-8542-3721B150B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DCCF3302-2960-44AC-A88C-4C2817511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0" name="Segnaposto testo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584448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punto elenco</a:t>
            </a:r>
          </a:p>
        </p:txBody>
      </p:sp>
      <p:sp>
        <p:nvSpPr>
          <p:cNvPr id="12" name="Segnaposto testo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584448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punto elenco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584448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punto elenco</a:t>
            </a:r>
          </a:p>
        </p:txBody>
      </p:sp>
    </p:spTree>
    <p:extLst>
      <p:ext uri="{BB962C8B-B14F-4D97-AF65-F5344CB8AC3E}">
        <p14:creationId xmlns:p14="http://schemas.microsoft.com/office/powerpoint/2010/main" val="309957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5" name="Segnaposto testo 5">
            <a:extLst>
              <a:ext uri="{FF2B5EF4-FFF2-40B4-BE49-F238E27FC236}">
                <a16:creationId xmlns:a16="http://schemas.microsoft.com/office/drawing/2014/main" id="{5487709A-3CB5-4242-9D31-5DAC5D0494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30552"/>
            <a:ext cx="2011680" cy="27432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sp>
        <p:nvSpPr>
          <p:cNvPr id="16" name="Segnaposto testo 5">
            <a:extLst>
              <a:ext uri="{FF2B5EF4-FFF2-40B4-BE49-F238E27FC236}">
                <a16:creationId xmlns:a16="http://schemas.microsoft.com/office/drawing/2014/main" id="{D81AA656-0DD9-4717-8FC2-4C8C03D06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84648"/>
            <a:ext cx="2011680" cy="27432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sp>
        <p:nvSpPr>
          <p:cNvPr id="17" name="Segnaposto testo 5">
            <a:extLst>
              <a:ext uri="{FF2B5EF4-FFF2-40B4-BE49-F238E27FC236}">
                <a16:creationId xmlns:a16="http://schemas.microsoft.com/office/drawing/2014/main" id="{970652C9-A2DF-48D4-9530-B3F495F7A4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3273552"/>
            <a:ext cx="2011680" cy="27432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sp>
        <p:nvSpPr>
          <p:cNvPr id="18" name="Segnaposto testo 5">
            <a:extLst>
              <a:ext uri="{FF2B5EF4-FFF2-40B4-BE49-F238E27FC236}">
                <a16:creationId xmlns:a16="http://schemas.microsoft.com/office/drawing/2014/main" id="{FBD279E7-C7DE-4501-9F36-BA9F05FFFF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45168" y="3273552"/>
            <a:ext cx="2011680" cy="274320"/>
          </a:xfr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514BA6D1-4FDE-40E9-9F24-4719889A55F7}"/>
              </a:ext>
            </a:extLst>
          </p:cNvPr>
          <p:cNvCxnSpPr>
            <a:cxnSpLocks/>
          </p:cNvCxnSpPr>
          <p:nvPr userDrawn="1"/>
        </p:nvCxnSpPr>
        <p:spPr>
          <a:xfrm>
            <a:off x="929640" y="3631616"/>
            <a:ext cx="10332720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41A3B553-82A9-403C-B8D4-D8C8A4A395B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Segnaposto data 4">
            <a:extLst>
              <a:ext uri="{FF2B5EF4-FFF2-40B4-BE49-F238E27FC236}">
                <a16:creationId xmlns:a16="http://schemas.microsoft.com/office/drawing/2014/main" id="{25C7676A-1D83-4D31-9C74-59C46F15253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</p:spTree>
    <p:extLst>
      <p:ext uri="{BB962C8B-B14F-4D97-AF65-F5344CB8AC3E}">
        <p14:creationId xmlns:p14="http://schemas.microsoft.com/office/powerpoint/2010/main" val="487901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933902"/>
            <a:ext cx="5157787" cy="567697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933902"/>
            <a:ext cx="5183188" cy="567697"/>
          </a:xfrm>
        </p:spPr>
        <p:txBody>
          <a:bodyPr rtlCol="0"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ADF6BB91-26DF-45B2-B1D3-508C39F349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1482296"/>
            <a:ext cx="8321040" cy="365125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za tempor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FAI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38" name="Segnaposto testo 10">
            <a:extLst>
              <a:ext uri="{FF2B5EF4-FFF2-40B4-BE49-F238E27FC236}">
                <a16:creationId xmlns:a16="http://schemas.microsoft.com/office/drawing/2014/main" id="{51F6740D-79A8-4846-A90A-F1FF9BBDD0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Anno</a:t>
            </a:r>
          </a:p>
        </p:txBody>
      </p:sp>
      <p:sp>
        <p:nvSpPr>
          <p:cNvPr id="39" name="Segnaposto testo 10">
            <a:extLst>
              <a:ext uri="{FF2B5EF4-FFF2-40B4-BE49-F238E27FC236}">
                <a16:creationId xmlns:a16="http://schemas.microsoft.com/office/drawing/2014/main" id="{93E06E79-FBB7-4594-8FC7-631D174541D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0" name="Segnaposto testo 10">
            <a:extLst>
              <a:ext uri="{FF2B5EF4-FFF2-40B4-BE49-F238E27FC236}">
                <a16:creationId xmlns:a16="http://schemas.microsoft.com/office/drawing/2014/main" id="{5B6D7F47-7406-4B82-8180-F3AD59BC65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1" name="Segnaposto testo 10">
            <a:extLst>
              <a:ext uri="{FF2B5EF4-FFF2-40B4-BE49-F238E27FC236}">
                <a16:creationId xmlns:a16="http://schemas.microsoft.com/office/drawing/2014/main" id="{5B79AE07-3E86-4374-9F86-8B70E8158AB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2" name="Segnaposto testo 10">
            <a:extLst>
              <a:ext uri="{FF2B5EF4-FFF2-40B4-BE49-F238E27FC236}">
                <a16:creationId xmlns:a16="http://schemas.microsoft.com/office/drawing/2014/main" id="{C939686F-A239-4AFE-AF56-38497CCD74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3" name="Segnaposto testo 10">
            <a:extLst>
              <a:ext uri="{FF2B5EF4-FFF2-40B4-BE49-F238E27FC236}">
                <a16:creationId xmlns:a16="http://schemas.microsoft.com/office/drawing/2014/main" id="{A634BB4E-B10D-4761-A0B8-EBC734EC96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Anno</a:t>
            </a:r>
          </a:p>
        </p:txBody>
      </p:sp>
      <p:sp>
        <p:nvSpPr>
          <p:cNvPr id="44" name="Segnaposto testo 10">
            <a:extLst>
              <a:ext uri="{FF2B5EF4-FFF2-40B4-BE49-F238E27FC236}">
                <a16:creationId xmlns:a16="http://schemas.microsoft.com/office/drawing/2014/main" id="{869255BD-A63E-4BFC-9D2A-E5EABC1DCD8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5" name="Segnaposto testo 10">
            <a:extLst>
              <a:ext uri="{FF2B5EF4-FFF2-40B4-BE49-F238E27FC236}">
                <a16:creationId xmlns:a16="http://schemas.microsoft.com/office/drawing/2014/main" id="{31C27FFA-6FA2-4F90-9543-8AE7E5B90E4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6" name="Segnaposto testo 10">
            <a:extLst>
              <a:ext uri="{FF2B5EF4-FFF2-40B4-BE49-F238E27FC236}">
                <a16:creationId xmlns:a16="http://schemas.microsoft.com/office/drawing/2014/main" id="{DAA9F46A-F074-488E-91DA-AAC5D23406E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7" name="Segnaposto testo 10">
            <a:extLst>
              <a:ext uri="{FF2B5EF4-FFF2-40B4-BE49-F238E27FC236}">
                <a16:creationId xmlns:a16="http://schemas.microsoft.com/office/drawing/2014/main" id="{24F6FE0C-DA66-4BE4-B1CB-AE552497A03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8" name="Segnaposto testo 10">
            <a:extLst>
              <a:ext uri="{FF2B5EF4-FFF2-40B4-BE49-F238E27FC236}">
                <a16:creationId xmlns:a16="http://schemas.microsoft.com/office/drawing/2014/main" id="{E02CB3CF-9E17-4C7C-913F-21EFADB96CB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9" name="Segnaposto testo 10">
            <a:extLst>
              <a:ext uri="{FF2B5EF4-FFF2-40B4-BE49-F238E27FC236}">
                <a16:creationId xmlns:a16="http://schemas.microsoft.com/office/drawing/2014/main" id="{D3AC456D-7AB5-4BB9-8F76-B607929996B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0" name="Segnaposto testo 10">
            <a:extLst>
              <a:ext uri="{FF2B5EF4-FFF2-40B4-BE49-F238E27FC236}">
                <a16:creationId xmlns:a16="http://schemas.microsoft.com/office/drawing/2014/main" id="{C5E41A6A-28FF-4A75-BA52-2FA05EE92E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1" name="Segnaposto testo 10">
            <a:extLst>
              <a:ext uri="{FF2B5EF4-FFF2-40B4-BE49-F238E27FC236}">
                <a16:creationId xmlns:a16="http://schemas.microsoft.com/office/drawing/2014/main" id="{7A1FCD8B-8332-4362-80BA-3DBB4442605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2" name="Segnaposto testo 10">
            <a:extLst>
              <a:ext uri="{FF2B5EF4-FFF2-40B4-BE49-F238E27FC236}">
                <a16:creationId xmlns:a16="http://schemas.microsoft.com/office/drawing/2014/main" id="{F2B53D10-BB76-4138-AAB8-844DCD895BD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3" name="Segnaposto testo 10">
            <a:extLst>
              <a:ext uri="{FF2B5EF4-FFF2-40B4-BE49-F238E27FC236}">
                <a16:creationId xmlns:a16="http://schemas.microsoft.com/office/drawing/2014/main" id="{A14739AB-36C4-4467-BA10-CEA1DF2894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4" name="Segnaposto testo 10">
            <a:extLst>
              <a:ext uri="{FF2B5EF4-FFF2-40B4-BE49-F238E27FC236}">
                <a16:creationId xmlns:a16="http://schemas.microsoft.com/office/drawing/2014/main" id="{024E2A82-D649-44D9-BAA0-65A603E113B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5" name="Segnaposto testo 10">
            <a:extLst>
              <a:ext uri="{FF2B5EF4-FFF2-40B4-BE49-F238E27FC236}">
                <a16:creationId xmlns:a16="http://schemas.microsoft.com/office/drawing/2014/main" id="{5E9DBCF1-3DA9-4975-9B75-DEFC550B69C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6" name="Segnaposto testo 10">
            <a:extLst>
              <a:ext uri="{FF2B5EF4-FFF2-40B4-BE49-F238E27FC236}">
                <a16:creationId xmlns:a16="http://schemas.microsoft.com/office/drawing/2014/main" id="{CD04D2E9-E8EB-43F6-9734-AE8BEED8D89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7" name="Segnaposto testo 10">
            <a:extLst>
              <a:ext uri="{FF2B5EF4-FFF2-40B4-BE49-F238E27FC236}">
                <a16:creationId xmlns:a16="http://schemas.microsoft.com/office/drawing/2014/main" id="{DCAF80E4-457C-461E-9E59-6EA9934B8F5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8" name="Segnaposto testo 10">
            <a:extLst>
              <a:ext uri="{FF2B5EF4-FFF2-40B4-BE49-F238E27FC236}">
                <a16:creationId xmlns:a16="http://schemas.microsoft.com/office/drawing/2014/main" id="{8A2813EA-E62D-4E2E-A97F-38974F23C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9" name="Segnaposto testo 10">
            <a:extLst>
              <a:ext uri="{FF2B5EF4-FFF2-40B4-BE49-F238E27FC236}">
                <a16:creationId xmlns:a16="http://schemas.microsoft.com/office/drawing/2014/main" id="{0A4E7225-8A60-45A3-ACE7-2D6D1EA3306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0" name="Segnaposto testo 10">
            <a:extLst>
              <a:ext uri="{FF2B5EF4-FFF2-40B4-BE49-F238E27FC236}">
                <a16:creationId xmlns:a16="http://schemas.microsoft.com/office/drawing/2014/main" id="{FD6DF9FE-80AE-43C3-B35A-B0B773A636E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1" name="Segnaposto testo 10">
            <a:extLst>
              <a:ext uri="{FF2B5EF4-FFF2-40B4-BE49-F238E27FC236}">
                <a16:creationId xmlns:a16="http://schemas.microsoft.com/office/drawing/2014/main" id="{725DE269-1E5D-4437-B997-CCFE8800082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2" name="Segnaposto testo 10">
            <a:extLst>
              <a:ext uri="{FF2B5EF4-FFF2-40B4-BE49-F238E27FC236}">
                <a16:creationId xmlns:a16="http://schemas.microsoft.com/office/drawing/2014/main" id="{EAE25BBD-7B98-417B-B9FC-B2DF70FAFDC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3" name="Segnaposto testo 10">
            <a:extLst>
              <a:ext uri="{FF2B5EF4-FFF2-40B4-BE49-F238E27FC236}">
                <a16:creationId xmlns:a16="http://schemas.microsoft.com/office/drawing/2014/main" id="{0A4DF189-5583-4731-8F70-2578793E024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5" name="Segnaposto testo 3">
            <a:extLst>
              <a:ext uri="{FF2B5EF4-FFF2-40B4-BE49-F238E27FC236}">
                <a16:creationId xmlns:a16="http://schemas.microsoft.com/office/drawing/2014/main" id="{06405A2E-994F-49B5-ABCB-1CA1FCEB08C7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2055840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elemento</a:t>
            </a:r>
          </a:p>
        </p:txBody>
      </p:sp>
      <p:sp>
        <p:nvSpPr>
          <p:cNvPr id="67" name="Segnaposto data 4">
            <a:extLst>
              <a:ext uri="{FF2B5EF4-FFF2-40B4-BE49-F238E27FC236}">
                <a16:creationId xmlns:a16="http://schemas.microsoft.com/office/drawing/2014/main" id="{33000A7A-B075-4FF0-8FCA-89256A1A66C8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57AB03C7-C423-4EA2-AC0C-C153413E216C}"/>
              </a:ext>
            </a:extLst>
          </p:cNvPr>
          <p:cNvSpPr/>
          <p:nvPr userDrawn="1"/>
        </p:nvSpPr>
        <p:spPr>
          <a:xfrm>
            <a:off x="929640" y="3943857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270281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65760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FAI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535702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 pers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it-IT" noProof="0"/>
              <a:t>FAI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28" name="Segnaposto immagine 27">
            <a:extLst>
              <a:ext uri="{FF2B5EF4-FFF2-40B4-BE49-F238E27FC236}">
                <a16:creationId xmlns:a16="http://schemas.microsoft.com/office/drawing/2014/main" id="{8A4789F7-47F3-492F-8AE6-209A1044F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6"/>
            <a:ext cx="2103120" cy="2913793"/>
          </a:xfrm>
          <a:custGeom>
            <a:avLst/>
            <a:gdLst>
              <a:gd name="connsiteX0" fmla="*/ 0 w 2103120"/>
              <a:gd name="connsiteY0" fmla="*/ 0 h 2913793"/>
              <a:gd name="connsiteX1" fmla="*/ 2103120 w 2103120"/>
              <a:gd name="connsiteY1" fmla="*/ 0 h 2913793"/>
              <a:gd name="connsiteX2" fmla="*/ 2103120 w 2103120"/>
              <a:gd name="connsiteY2" fmla="*/ 2913793 h 2913793"/>
              <a:gd name="connsiteX3" fmla="*/ 0 w 2103120"/>
              <a:gd name="connsiteY3" fmla="*/ 2913793 h 29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120" h="2913793">
                <a:moveTo>
                  <a:pt x="0" y="0"/>
                </a:moveTo>
                <a:lnTo>
                  <a:pt x="2103120" y="0"/>
                </a:lnTo>
                <a:lnTo>
                  <a:pt x="2103120" y="2913793"/>
                </a:lnTo>
                <a:lnTo>
                  <a:pt x="0" y="291379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5257800"/>
            <a:ext cx="2103120" cy="27432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5551170"/>
            <a:ext cx="2103120" cy="36576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7" name="Segnaposto immagine 26">
            <a:extLst>
              <a:ext uri="{FF2B5EF4-FFF2-40B4-BE49-F238E27FC236}">
                <a16:creationId xmlns:a16="http://schemas.microsoft.com/office/drawing/2014/main" id="{25A9EE92-C505-4777-B442-72C5A0BDC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2104 w 2103120"/>
              <a:gd name="connsiteY3" fmla="*/ 3017520 h 3017520"/>
              <a:gd name="connsiteX4" fmla="*/ 2102104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2104" y="3017520"/>
                </a:lnTo>
                <a:lnTo>
                  <a:pt x="2102104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3" name="Segnaposto testo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5257800"/>
            <a:ext cx="2103120" cy="27432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5551170"/>
            <a:ext cx="2103120" cy="36576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6" name="Segnaposto immagine 25">
            <a:extLst>
              <a:ext uri="{FF2B5EF4-FFF2-40B4-BE49-F238E27FC236}">
                <a16:creationId xmlns:a16="http://schemas.microsoft.com/office/drawing/2014/main" id="{B98E2731-9AE8-4D4E-969E-814287EE84A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0725 w 2103120"/>
              <a:gd name="connsiteY3" fmla="*/ 3017520 h 3017520"/>
              <a:gd name="connsiteX4" fmla="*/ 2100725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0725" y="3017520"/>
                </a:lnTo>
                <a:lnTo>
                  <a:pt x="2100725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6" name="Segnaposto testo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5257800"/>
            <a:ext cx="2103120" cy="27432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7" name="Segnaposto testo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5551170"/>
            <a:ext cx="2103120" cy="36576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5" name="Segnaposto immagine 24">
            <a:extLst>
              <a:ext uri="{FF2B5EF4-FFF2-40B4-BE49-F238E27FC236}">
                <a16:creationId xmlns:a16="http://schemas.microsoft.com/office/drawing/2014/main" id="{ACF06764-EDD6-4592-AF7B-7BF92AF387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2910625 h 3017520"/>
              <a:gd name="connsiteX3" fmla="*/ 2268 w 2103120"/>
              <a:gd name="connsiteY3" fmla="*/ 2910625 h 3017520"/>
              <a:gd name="connsiteX4" fmla="*/ 2268 w 2103120"/>
              <a:gd name="connsiteY4" fmla="*/ 3017520 h 3017520"/>
              <a:gd name="connsiteX5" fmla="*/ 0 w 2103120"/>
              <a:gd name="connsiteY5" fmla="*/ 301752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2910625"/>
                </a:lnTo>
                <a:lnTo>
                  <a:pt x="2268" y="2910625"/>
                </a:lnTo>
                <a:lnTo>
                  <a:pt x="2268" y="3017520"/>
                </a:lnTo>
                <a:lnTo>
                  <a:pt x="0" y="301752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9" name="Segnaposto testo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5257800"/>
            <a:ext cx="2103120" cy="27432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20" name="Segnaposto testo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5551170"/>
            <a:ext cx="2103120" cy="36576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EBFF9948-88DC-4F9B-ADAB-743B4534E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74AB8730-C1E9-4C39-AD6B-791ECCB2A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FD0B1428-A83E-4197-AB02-D6F4EE202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24BAF707-3808-4238-963B-95584798B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 pers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it-IT" noProof="0"/>
              <a:t>FAI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44" name="Segnaposto immagine 43">
            <a:extLst>
              <a:ext uri="{FF2B5EF4-FFF2-40B4-BE49-F238E27FC236}">
                <a16:creationId xmlns:a16="http://schemas.microsoft.com/office/drawing/2014/main" id="{D0D0D822-3E52-4D3E-BD04-0A87AF2312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64244 h 1371600"/>
              <a:gd name="connsiteX3" fmla="*/ 142 w 2103120"/>
              <a:gd name="connsiteY3" fmla="*/ 1264244 h 1371600"/>
              <a:gd name="connsiteX4" fmla="*/ 142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64244"/>
                </a:lnTo>
                <a:lnTo>
                  <a:pt x="142" y="1264244"/>
                </a:lnTo>
                <a:lnTo>
                  <a:pt x="142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3524652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3774234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43" name="Segnaposto immagine 42">
            <a:extLst>
              <a:ext uri="{FF2B5EF4-FFF2-40B4-BE49-F238E27FC236}">
                <a16:creationId xmlns:a16="http://schemas.microsoft.com/office/drawing/2014/main" id="{F1850C15-0C47-405D-A6CC-FC41802A6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683 w 2103120"/>
              <a:gd name="connsiteY3" fmla="*/ 1371600 h 1371600"/>
              <a:gd name="connsiteX4" fmla="*/ 2102683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683" y="1371600"/>
                </a:lnTo>
                <a:lnTo>
                  <a:pt x="2102683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3" name="Segnaposto testo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3524652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3774234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42" name="Segnaposto immagine 41">
            <a:extLst>
              <a:ext uri="{FF2B5EF4-FFF2-40B4-BE49-F238E27FC236}">
                <a16:creationId xmlns:a16="http://schemas.microsoft.com/office/drawing/2014/main" id="{4BE5C88B-BE08-4186-BF4E-95E5811D187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0867 w 2103120"/>
              <a:gd name="connsiteY3" fmla="*/ 1371600 h 1371600"/>
              <a:gd name="connsiteX4" fmla="*/ 21008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0867" y="1371600"/>
                </a:lnTo>
                <a:lnTo>
                  <a:pt x="21008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6" name="Segnaposto testo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3524652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7" name="Segnaposto testo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3774234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41" name="Segnaposto immagine 40">
            <a:extLst>
              <a:ext uri="{FF2B5EF4-FFF2-40B4-BE49-F238E27FC236}">
                <a16:creationId xmlns:a16="http://schemas.microsoft.com/office/drawing/2014/main" id="{CF3E2C3A-A072-436A-8C0E-682F06540C4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1667 w 2103120"/>
              <a:gd name="connsiteY3" fmla="*/ 1371600 h 1371600"/>
              <a:gd name="connsiteX4" fmla="*/ 21016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1667" y="1371600"/>
                </a:lnTo>
                <a:lnTo>
                  <a:pt x="21016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9" name="Segnaposto testo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3524652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20" name="Segnaposto testo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3774234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45" name="Segnaposto immagine 44">
            <a:extLst>
              <a:ext uri="{FF2B5EF4-FFF2-40B4-BE49-F238E27FC236}">
                <a16:creationId xmlns:a16="http://schemas.microsoft.com/office/drawing/2014/main" id="{20DAF781-CA6C-43D3-B553-E58DBF509A4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1744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76026 h 1371600"/>
              <a:gd name="connsiteX3" fmla="*/ 624 w 2103120"/>
              <a:gd name="connsiteY3" fmla="*/ 1276026 h 1371600"/>
              <a:gd name="connsiteX4" fmla="*/ 624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76026"/>
                </a:lnTo>
                <a:lnTo>
                  <a:pt x="624" y="1276026"/>
                </a:lnTo>
                <a:lnTo>
                  <a:pt x="624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2" name="Segnaposto testo 8">
            <a:extLst>
              <a:ext uri="{FF2B5EF4-FFF2-40B4-BE49-F238E27FC236}">
                <a16:creationId xmlns:a16="http://schemas.microsoft.com/office/drawing/2014/main" id="{E502DEDD-A955-4A8D-9A05-828A01CE5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573811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23" name="Segnaposto testo 10">
            <a:extLst>
              <a:ext uri="{FF2B5EF4-FFF2-40B4-BE49-F238E27FC236}">
                <a16:creationId xmlns:a16="http://schemas.microsoft.com/office/drawing/2014/main" id="{E76CEA8C-8899-44E0-9F47-106A711A4C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600134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46" name="Segnaposto immagine 45">
            <a:extLst>
              <a:ext uri="{FF2B5EF4-FFF2-40B4-BE49-F238E27FC236}">
                <a16:creationId xmlns:a16="http://schemas.microsoft.com/office/drawing/2014/main" id="{4DE21878-7282-49DF-A1B3-B38F5A85F71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7080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728 w 2103120"/>
              <a:gd name="connsiteY3" fmla="*/ 1371600 h 1371600"/>
              <a:gd name="connsiteX4" fmla="*/ 2102728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728" y="1371600"/>
                </a:lnTo>
                <a:lnTo>
                  <a:pt x="2102728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5" name="Segnaposto testo 8">
            <a:extLst>
              <a:ext uri="{FF2B5EF4-FFF2-40B4-BE49-F238E27FC236}">
                <a16:creationId xmlns:a16="http://schemas.microsoft.com/office/drawing/2014/main" id="{3179BABC-F01C-4C09-BE82-C1C218CA476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69792" y="573811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26" name="Segnaposto testo 10">
            <a:extLst>
              <a:ext uri="{FF2B5EF4-FFF2-40B4-BE49-F238E27FC236}">
                <a16:creationId xmlns:a16="http://schemas.microsoft.com/office/drawing/2014/main" id="{7B1CE826-A5B2-4507-ADB0-BD2BFE4B8BB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669792" y="600134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47" name="Segnaposto immagine 46">
            <a:extLst>
              <a:ext uri="{FF2B5EF4-FFF2-40B4-BE49-F238E27FC236}">
                <a16:creationId xmlns:a16="http://schemas.microsoft.com/office/drawing/2014/main" id="{09624F3D-E589-4C68-B98A-566CCAAA98D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2416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8017 w 2103120"/>
              <a:gd name="connsiteY3" fmla="*/ 1371600 h 1371600"/>
              <a:gd name="connsiteX4" fmla="*/ 2098017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8017" y="1371600"/>
                </a:lnTo>
                <a:lnTo>
                  <a:pt x="2098017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8" name="Segnaposto testo 8">
            <a:extLst>
              <a:ext uri="{FF2B5EF4-FFF2-40B4-BE49-F238E27FC236}">
                <a16:creationId xmlns:a16="http://schemas.microsoft.com/office/drawing/2014/main" id="{6F19331A-27CF-4270-B991-C2E97C6E6C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22136" y="573811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29" name="Segnaposto testo 10">
            <a:extLst>
              <a:ext uri="{FF2B5EF4-FFF2-40B4-BE49-F238E27FC236}">
                <a16:creationId xmlns:a16="http://schemas.microsoft.com/office/drawing/2014/main" id="{C123301D-8AA0-4C65-B928-3902E4793B5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22136" y="600134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48" name="Segnaposto immagine 47">
            <a:extLst>
              <a:ext uri="{FF2B5EF4-FFF2-40B4-BE49-F238E27FC236}">
                <a16:creationId xmlns:a16="http://schemas.microsoft.com/office/drawing/2014/main" id="{09B16E22-2B7C-413C-9283-51DBE7DF0F6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7752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7024 w 2103120"/>
              <a:gd name="connsiteY3" fmla="*/ 1371600 h 1371600"/>
              <a:gd name="connsiteX4" fmla="*/ 2097024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7024" y="1371600"/>
                </a:lnTo>
                <a:lnTo>
                  <a:pt x="2097024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>
            <a:lvl1pPr>
              <a:defRPr sz="18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1" name="Segnaposto testo 8">
            <a:extLst>
              <a:ext uri="{FF2B5EF4-FFF2-40B4-BE49-F238E27FC236}">
                <a16:creationId xmlns:a16="http://schemas.microsoft.com/office/drawing/2014/main" id="{9E095B1F-8D49-4766-951D-A60C5BA5DB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74480" y="573811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32" name="Segnaposto testo 10">
            <a:extLst>
              <a:ext uri="{FF2B5EF4-FFF2-40B4-BE49-F238E27FC236}">
                <a16:creationId xmlns:a16="http://schemas.microsoft.com/office/drawing/2014/main" id="{A3C30BF1-DCAF-4FF7-AE62-42A77BBB551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74480" y="6001343"/>
            <a:ext cx="2103120" cy="228600"/>
          </a:xfrm>
        </p:spPr>
        <p:txBody>
          <a:bodyPr rtlCol="0"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49" name="Rettangolo 48">
            <a:extLst>
              <a:ext uri="{FF2B5EF4-FFF2-40B4-BE49-F238E27FC236}">
                <a16:creationId xmlns:a16="http://schemas.microsoft.com/office/drawing/2014/main" id="{554DA5CF-5D2A-43B4-85A8-340C8F7BB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26B1FEE3-D401-47CB-80E6-52D6DF510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1" name="Rettangolo 50">
            <a:extLst>
              <a:ext uri="{FF2B5EF4-FFF2-40B4-BE49-F238E27FC236}">
                <a16:creationId xmlns:a16="http://schemas.microsoft.com/office/drawing/2014/main" id="{98D86A78-C607-45C6-8641-1AF4A5F07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2" name="Rettangolo 51">
            <a:extLst>
              <a:ext uri="{FF2B5EF4-FFF2-40B4-BE49-F238E27FC236}">
                <a16:creationId xmlns:a16="http://schemas.microsoft.com/office/drawing/2014/main" id="{B84BFDA8-0351-4C99-8911-2034DAE3D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3" name="Rettangolo 52">
            <a:extLst>
              <a:ext uri="{FF2B5EF4-FFF2-40B4-BE49-F238E27FC236}">
                <a16:creationId xmlns:a16="http://schemas.microsoft.com/office/drawing/2014/main" id="{1896FDB4-943E-4915-BFB5-FBF28C1F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4" name="Rettangolo 53">
            <a:extLst>
              <a:ext uri="{FF2B5EF4-FFF2-40B4-BE49-F238E27FC236}">
                <a16:creationId xmlns:a16="http://schemas.microsoft.com/office/drawing/2014/main" id="{8DE6F848-8616-4A39-B962-93F75C471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5" name="Rettangolo 54">
            <a:extLst>
              <a:ext uri="{FF2B5EF4-FFF2-40B4-BE49-F238E27FC236}">
                <a16:creationId xmlns:a16="http://schemas.microsoft.com/office/drawing/2014/main" id="{506A04BD-9213-47EF-B5B0-2684E430D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6" name="Rettangolo 55">
            <a:extLst>
              <a:ext uri="{FF2B5EF4-FFF2-40B4-BE49-F238E27FC236}">
                <a16:creationId xmlns:a16="http://schemas.microsoft.com/office/drawing/2014/main" id="{7869DE2A-F897-46B0-B840-A25978924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82421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ziamen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7" y="365760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FAI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4333934"/>
            <a:ext cx="22860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5235467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27ECF580-8E4E-43A8-957B-F86F1C61ADA4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4400" y="2004810"/>
            <a:ext cx="2286000" cy="21717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0" name="Segnaposto testo 10">
            <a:extLst>
              <a:ext uri="{FF2B5EF4-FFF2-40B4-BE49-F238E27FC236}">
                <a16:creationId xmlns:a16="http://schemas.microsoft.com/office/drawing/2014/main" id="{58B05749-818D-4447-958A-FEF293220A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02736" y="4333934"/>
            <a:ext cx="22860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21" name="Segnaposto testo 12">
            <a:extLst>
              <a:ext uri="{FF2B5EF4-FFF2-40B4-BE49-F238E27FC236}">
                <a16:creationId xmlns:a16="http://schemas.microsoft.com/office/drawing/2014/main" id="{7F20B9D5-25D9-47F8-A972-A75CCB164FD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02736" y="5235467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2" name="Segnaposto contenuto 6">
            <a:extLst>
              <a:ext uri="{FF2B5EF4-FFF2-40B4-BE49-F238E27FC236}">
                <a16:creationId xmlns:a16="http://schemas.microsoft.com/office/drawing/2014/main" id="{41B075AD-BF48-4749-9202-8150B210737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603626" y="2004810"/>
            <a:ext cx="2286000" cy="21717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3" name="Segnaposto testo 10">
            <a:extLst>
              <a:ext uri="{FF2B5EF4-FFF2-40B4-BE49-F238E27FC236}">
                <a16:creationId xmlns:a16="http://schemas.microsoft.com/office/drawing/2014/main" id="{95B953E6-3C98-4798-A4E9-1B1440A15A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82077" y="4333934"/>
            <a:ext cx="22860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24" name="Segnaposto testo 12">
            <a:extLst>
              <a:ext uri="{FF2B5EF4-FFF2-40B4-BE49-F238E27FC236}">
                <a16:creationId xmlns:a16="http://schemas.microsoft.com/office/drawing/2014/main" id="{65B3E813-F032-4E15-B3D8-B0B967E184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2077" y="5235467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5" name="Segnaposto contenuto 6">
            <a:extLst>
              <a:ext uri="{FF2B5EF4-FFF2-40B4-BE49-F238E27FC236}">
                <a16:creationId xmlns:a16="http://schemas.microsoft.com/office/drawing/2014/main" id="{3A1AE7A9-C278-4553-BA87-9A37448FE9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982077" y="2004810"/>
            <a:ext cx="2286000" cy="21717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6" name="Segnaposto testo 10">
            <a:extLst>
              <a:ext uri="{FF2B5EF4-FFF2-40B4-BE49-F238E27FC236}">
                <a16:creationId xmlns:a16="http://schemas.microsoft.com/office/drawing/2014/main" id="{1408D2FA-A2B1-4447-8C50-0F16D70CE9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1072" y="4333934"/>
            <a:ext cx="22860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27" name="Segnaposto testo 12">
            <a:extLst>
              <a:ext uri="{FF2B5EF4-FFF2-40B4-BE49-F238E27FC236}">
                <a16:creationId xmlns:a16="http://schemas.microsoft.com/office/drawing/2014/main" id="{68834F1C-0151-4D96-9804-08CAEEDB34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5235467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8" name="Segnaposto contenuto 6">
            <a:extLst>
              <a:ext uri="{FF2B5EF4-FFF2-40B4-BE49-F238E27FC236}">
                <a16:creationId xmlns:a16="http://schemas.microsoft.com/office/drawing/2014/main" id="{DB26BE5E-69FC-43BF-BD74-25B62546B252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92852" y="2004810"/>
            <a:ext cx="2286000" cy="21717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9" name="Segnaposto testo 12">
            <a:extLst>
              <a:ext uri="{FF2B5EF4-FFF2-40B4-BE49-F238E27FC236}">
                <a16:creationId xmlns:a16="http://schemas.microsoft.com/office/drawing/2014/main" id="{E9D71C6C-8090-42D9-AA7D-9D858A08982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912335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30" name="Segnaposto testo 12">
            <a:extLst>
              <a:ext uri="{FF2B5EF4-FFF2-40B4-BE49-F238E27FC236}">
                <a16:creationId xmlns:a16="http://schemas.microsoft.com/office/drawing/2014/main" id="{ADBCB0A2-01FA-4A56-9187-2141478D277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02736" y="4912335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31" name="Segnaposto testo 12">
            <a:extLst>
              <a:ext uri="{FF2B5EF4-FFF2-40B4-BE49-F238E27FC236}">
                <a16:creationId xmlns:a16="http://schemas.microsoft.com/office/drawing/2014/main" id="{A8DA037D-3115-4D06-B62B-8B2361C1B73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82077" y="4912335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32" name="Segnaposto testo 12">
            <a:extLst>
              <a:ext uri="{FF2B5EF4-FFF2-40B4-BE49-F238E27FC236}">
                <a16:creationId xmlns:a16="http://schemas.microsoft.com/office/drawing/2014/main" id="{2CE21E27-DF2A-4809-8004-DBD3CB8C9D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91072" y="4912335"/>
            <a:ext cx="22860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</p:spTree>
    <p:extLst>
      <p:ext uri="{BB962C8B-B14F-4D97-AF65-F5344CB8AC3E}">
        <p14:creationId xmlns:p14="http://schemas.microsoft.com/office/powerpoint/2010/main" val="1628668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 sia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immagine 8">
            <a:extLst>
              <a:ext uri="{FF2B5EF4-FFF2-40B4-BE49-F238E27FC236}">
                <a16:creationId xmlns:a16="http://schemas.microsoft.com/office/drawing/2014/main" id="{D0D8038A-5827-4846-97D5-0DEF7A92C9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578608"/>
            <a:ext cx="4297680" cy="914400"/>
          </a:xfrm>
        </p:spPr>
        <p:txBody>
          <a:bodyPr rtlCol="0" anchor="b" anchorCtr="0"/>
          <a:lstStyle/>
          <a:p>
            <a:pPr rtl="0"/>
            <a:r>
              <a:rPr lang="it-IT" noProof="0"/>
              <a:t>FAI CLIC PER MODIFICARE IL TITOLO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3721608"/>
            <a:ext cx="4297680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14/7/20XX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E3A951D3-FDD2-4A48-9F77-7EB69F3AA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0D24C9D2-B921-4FAF-8173-CF9B37D4F8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13720" y="-68580"/>
            <a:ext cx="1737360" cy="6858000"/>
          </a:xfrm>
        </p:spPr>
        <p:txBody>
          <a:bodyPr vert="vert270" rtlCol="0" anchor="t">
            <a:noAutofit/>
          </a:bodyPr>
          <a:lstStyle>
            <a:lvl1pPr marL="0" indent="0">
              <a:spcBef>
                <a:spcPts val="0"/>
              </a:spcBef>
              <a:buNone/>
              <a:defRPr sz="135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 rtl="0"/>
            <a:r>
              <a:rPr lang="it-IT" noProof="0"/>
              <a:t>Informazioni</a:t>
            </a:r>
          </a:p>
        </p:txBody>
      </p:sp>
    </p:spTree>
    <p:extLst>
      <p:ext uri="{BB962C8B-B14F-4D97-AF65-F5344CB8AC3E}">
        <p14:creationId xmlns:p14="http://schemas.microsoft.com/office/powerpoint/2010/main" val="3644859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pi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0F1B0119-8B53-4329-89FD-7688250A12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81369"/>
            <a:ext cx="11274552" cy="2743200"/>
          </a:xfrm>
          <a:custGeom>
            <a:avLst/>
            <a:gdLst>
              <a:gd name="connsiteX0" fmla="*/ 0 w 11274552"/>
              <a:gd name="connsiteY0" fmla="*/ 0 h 2743200"/>
              <a:gd name="connsiteX1" fmla="*/ 11274552 w 11274552"/>
              <a:gd name="connsiteY1" fmla="*/ 0 h 2743200"/>
              <a:gd name="connsiteX2" fmla="*/ 11274552 w 11274552"/>
              <a:gd name="connsiteY2" fmla="*/ 2743200 h 2743200"/>
              <a:gd name="connsiteX3" fmla="*/ 5730217 w 11274552"/>
              <a:gd name="connsiteY3" fmla="*/ 2743200 h 2743200"/>
              <a:gd name="connsiteX4" fmla="*/ 5730217 w 11274552"/>
              <a:gd name="connsiteY4" fmla="*/ 1118831 h 2743200"/>
              <a:gd name="connsiteX5" fmla="*/ 5522399 w 11274552"/>
              <a:gd name="connsiteY5" fmla="*/ 1118831 h 2743200"/>
              <a:gd name="connsiteX6" fmla="*/ 5522399 w 11274552"/>
              <a:gd name="connsiteY6" fmla="*/ 2743200 h 2743200"/>
              <a:gd name="connsiteX7" fmla="*/ 0 w 11274552"/>
              <a:gd name="connsiteY7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74552" h="2743200">
                <a:moveTo>
                  <a:pt x="0" y="0"/>
                </a:moveTo>
                <a:lnTo>
                  <a:pt x="11274552" y="0"/>
                </a:lnTo>
                <a:lnTo>
                  <a:pt x="11274552" y="2743200"/>
                </a:lnTo>
                <a:lnTo>
                  <a:pt x="5730217" y="2743200"/>
                </a:lnTo>
                <a:lnTo>
                  <a:pt x="5730217" y="1118831"/>
                </a:lnTo>
                <a:lnTo>
                  <a:pt x="5522399" y="1118831"/>
                </a:lnTo>
                <a:lnTo>
                  <a:pt x="5522399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592386"/>
            <a:ext cx="4572000" cy="1325563"/>
          </a:xfrm>
        </p:spPr>
        <p:txBody>
          <a:bodyPr rtlCol="0" anchor="t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FAI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5" name="Segnaposto testo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9391" y="3546349"/>
            <a:ext cx="5248656" cy="192024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95C8E637-78B0-4855-A6B1-C2DE56F36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81123" y="1600200"/>
            <a:ext cx="207818" cy="373512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2" name="Segnaposto testo 12">
            <a:extLst>
              <a:ext uri="{FF2B5EF4-FFF2-40B4-BE49-F238E27FC236}">
                <a16:creationId xmlns:a16="http://schemas.microsoft.com/office/drawing/2014/main" id="{89A89CDF-EE53-4D5A-BA2F-B21F454E10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03164"/>
            <a:ext cx="6958584" cy="1371600"/>
          </a:xfrm>
        </p:spPr>
        <p:txBody>
          <a:bodyPr vert="horz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 rtl="0"/>
            <a:r>
              <a:rPr lang="it-IT" noProof="0"/>
              <a:t>Riepilogo</a:t>
            </a:r>
          </a:p>
        </p:txBody>
      </p:sp>
    </p:spTree>
    <p:extLst>
      <p:ext uri="{BB962C8B-B14F-4D97-AF65-F5344CB8AC3E}">
        <p14:creationId xmlns:p14="http://schemas.microsoft.com/office/powerpoint/2010/main" val="4266790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z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84ED48F4-DBCF-44E9-BDD6-E6E63CAB73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3423562 h 6858000"/>
              <a:gd name="connsiteX3" fmla="*/ 7502172 w 12188952"/>
              <a:gd name="connsiteY3" fmla="*/ 3423562 h 6858000"/>
              <a:gd name="connsiteX4" fmla="*/ 7502172 w 12188952"/>
              <a:gd name="connsiteY4" fmla="*/ 3652162 h 6858000"/>
              <a:gd name="connsiteX5" fmla="*/ 12188952 w 12188952"/>
              <a:gd name="connsiteY5" fmla="*/ 3652162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3423562"/>
                </a:lnTo>
                <a:lnTo>
                  <a:pt x="7502172" y="3423562"/>
                </a:lnTo>
                <a:lnTo>
                  <a:pt x="7502172" y="3652162"/>
                </a:lnTo>
                <a:lnTo>
                  <a:pt x="12188952" y="3652162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77D5655F-601C-49CF-925B-4467144804D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467603" y="4681728"/>
            <a:ext cx="3838731" cy="164592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53A4EE02-E082-4906-9F26-21DA131B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03696" y="3423562"/>
            <a:ext cx="46867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D49F40A-2F72-4059-80C0-FD3038B0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854" y="3941064"/>
            <a:ext cx="3840480" cy="640080"/>
          </a:xfrm>
        </p:spPr>
        <p:txBody>
          <a:bodyPr rtlCol="0" anchor="t"/>
          <a:lstStyle>
            <a:lvl1pPr>
              <a:spcBef>
                <a:spcPts val="1000"/>
              </a:spcBef>
              <a:defRPr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831765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14/7/20XX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14/7/20XX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14/7/20XX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egnaposto immagine 25">
            <a:extLst>
              <a:ext uri="{FF2B5EF4-FFF2-40B4-BE49-F238E27FC236}">
                <a16:creationId xmlns:a16="http://schemas.microsoft.com/office/drawing/2014/main" id="{6A9CEDC6-C07A-4AA6-A03A-799447ACA9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025044 w 12188952"/>
              <a:gd name="connsiteY0" fmla="*/ 1464945 h 6858000"/>
              <a:gd name="connsiteX1" fmla="*/ 10025044 w 12188952"/>
              <a:gd name="connsiteY1" fmla="*/ 6219825 h 6858000"/>
              <a:gd name="connsiteX2" fmla="*/ 10253644 w 12188952"/>
              <a:gd name="connsiteY2" fmla="*/ 6219825 h 6858000"/>
              <a:gd name="connsiteX3" fmla="*/ 10253644 w 12188952"/>
              <a:gd name="connsiteY3" fmla="*/ 14649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025044" y="1464945"/>
                </a:moveTo>
                <a:lnTo>
                  <a:pt x="10025044" y="6219825"/>
                </a:lnTo>
                <a:lnTo>
                  <a:pt x="10253644" y="6219825"/>
                </a:lnTo>
                <a:lnTo>
                  <a:pt x="10253644" y="14649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27109C03-4D2D-4A2D-AC74-49353ED38B5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1465263"/>
            <a:ext cx="10026650" cy="4754562"/>
          </a:xfrm>
          <a:solidFill>
            <a:schemeClr val="bg1">
              <a:alpha val="93000"/>
            </a:schemeClr>
          </a:solidFill>
        </p:spPr>
        <p:txBody>
          <a:bodyPr lIns="1005840" tIns="502920" rtlCol="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65125"/>
            <a:ext cx="8562475" cy="132556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23" name="Segnaposto testo 12">
            <a:extLst>
              <a:ext uri="{FF2B5EF4-FFF2-40B4-BE49-F238E27FC236}">
                <a16:creationId xmlns:a16="http://schemas.microsoft.com/office/drawing/2014/main" id="{9EDE4DA5-D561-434E-9452-95025C316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734040" y="-68580"/>
            <a:ext cx="1737360" cy="6858000"/>
          </a:xfrm>
        </p:spPr>
        <p:txBody>
          <a:bodyPr vert="vert270" rtlCol="0" anchor="t">
            <a:noAutofit/>
          </a:bodyPr>
          <a:lstStyle>
            <a:lvl1pPr marL="0" indent="0">
              <a:spcBef>
                <a:spcPts val="0"/>
              </a:spcBef>
              <a:buNone/>
              <a:defRPr sz="13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 rtl="0"/>
            <a:r>
              <a:rPr lang="it-IT" noProof="0"/>
              <a:t>Problema</a:t>
            </a:r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3A8936FC-DF00-4C6C-A5FA-13B0BFCC3E58}"/>
              </a:ext>
            </a:extLst>
          </p:cNvPr>
          <p:cNvSpPr/>
          <p:nvPr userDrawn="1"/>
        </p:nvSpPr>
        <p:spPr>
          <a:xfrm>
            <a:off x="10026568" y="1464945"/>
            <a:ext cx="228600" cy="47548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274" y="2242336"/>
            <a:ext cx="3886200" cy="9144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525" y="3218688"/>
            <a:ext cx="388620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6" name="Segnaposto testo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399" y="3545967"/>
            <a:ext cx="3886200" cy="9144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7" name="Segnaposto testo 10">
            <a:extLst>
              <a:ext uri="{FF2B5EF4-FFF2-40B4-BE49-F238E27FC236}">
                <a16:creationId xmlns:a16="http://schemas.microsoft.com/office/drawing/2014/main" id="{BDD18F8A-C2BE-429D-BB7C-9390EEEE52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90801" y="1916113"/>
            <a:ext cx="388620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8" name="Segnaposto testo 13">
            <a:extLst>
              <a:ext uri="{FF2B5EF4-FFF2-40B4-BE49-F238E27FC236}">
                <a16:creationId xmlns:a16="http://schemas.microsoft.com/office/drawing/2014/main" id="{AFDC9EA4-0AAA-467C-9B89-6966F6E4BB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90675" y="2242336"/>
            <a:ext cx="3886200" cy="9144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9" name="Segnaposto testo 10">
            <a:extLst>
              <a:ext uri="{FF2B5EF4-FFF2-40B4-BE49-F238E27FC236}">
                <a16:creationId xmlns:a16="http://schemas.microsoft.com/office/drawing/2014/main" id="{31ECD896-8F8E-404E-BBAD-FBFCBBE3DF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0801" y="3218688"/>
            <a:ext cx="388620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0" name="Segnaposto testo 13">
            <a:extLst>
              <a:ext uri="{FF2B5EF4-FFF2-40B4-BE49-F238E27FC236}">
                <a16:creationId xmlns:a16="http://schemas.microsoft.com/office/drawing/2014/main" id="{6BEE435C-8719-41E1-838A-87FB6B0BA2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0675" y="3545967"/>
            <a:ext cx="3886200" cy="9144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1" name="Segnaposto testo 10">
            <a:extLst>
              <a:ext uri="{FF2B5EF4-FFF2-40B4-BE49-F238E27FC236}">
                <a16:creationId xmlns:a16="http://schemas.microsoft.com/office/drawing/2014/main" id="{9DAC0554-380F-4627-9E3C-FCDA9EE3B9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4525" y="4709160"/>
            <a:ext cx="388620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2" name="Segnaposto testo 13">
            <a:extLst>
              <a:ext uri="{FF2B5EF4-FFF2-40B4-BE49-F238E27FC236}">
                <a16:creationId xmlns:a16="http://schemas.microsoft.com/office/drawing/2014/main" id="{32C9479E-1665-465C-9B07-8AC7E3F4B6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399" y="5036439"/>
            <a:ext cx="3886200" cy="737604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</p:spTree>
    <p:extLst>
      <p:ext uri="{BB962C8B-B14F-4D97-AF65-F5344CB8AC3E}">
        <p14:creationId xmlns:p14="http://schemas.microsoft.com/office/powerpoint/2010/main" val="2883616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ttangolo 16">
            <a:extLst>
              <a:ext uri="{FF2B5EF4-FFF2-40B4-BE49-F238E27FC236}">
                <a16:creationId xmlns:a16="http://schemas.microsoft.com/office/drawing/2014/main" id="{FF067F4C-584F-4D26-A9F4-7E8E3F09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59926" y="1569034"/>
            <a:ext cx="7193874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9" name="Segnaposto immagine 10">
            <a:extLst>
              <a:ext uri="{FF2B5EF4-FFF2-40B4-BE49-F238E27FC236}">
                <a16:creationId xmlns:a16="http://schemas.microsoft.com/office/drawing/2014/main" id="{6C968367-11F9-40B5-B54F-1555B837CA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30" y="548640"/>
            <a:ext cx="4389120" cy="5760720"/>
          </a:xfrm>
          <a:solidFill>
            <a:schemeClr val="accent6">
              <a:lumMod val="20000"/>
              <a:lumOff val="80000"/>
            </a:schemeClr>
          </a:solidFill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55363" y="365125"/>
            <a:ext cx="5103007" cy="1325563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78C38614-0243-4ABA-A367-8875F339D6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3182" y="2093976"/>
            <a:ext cx="512064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3056" y="2422684"/>
            <a:ext cx="512064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53307" y="3227832"/>
            <a:ext cx="512064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6" name="Segnaposto testo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53181" y="3559290"/>
            <a:ext cx="5120640" cy="457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1" name="Segnaposto testo 10">
            <a:extLst>
              <a:ext uri="{FF2B5EF4-FFF2-40B4-BE49-F238E27FC236}">
                <a16:creationId xmlns:a16="http://schemas.microsoft.com/office/drawing/2014/main" id="{005E970C-F216-4C13-B637-2CD29EB1F73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49167" y="4059936"/>
            <a:ext cx="512064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2" name="Segnaposto testo 13">
            <a:extLst>
              <a:ext uri="{FF2B5EF4-FFF2-40B4-BE49-F238E27FC236}">
                <a16:creationId xmlns:a16="http://schemas.microsoft.com/office/drawing/2014/main" id="{FD54B08D-52AA-478D-9A22-40F57CEFF5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49041" y="4388168"/>
            <a:ext cx="512064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3" name="Segnaposto testo 10">
            <a:extLst>
              <a:ext uri="{FF2B5EF4-FFF2-40B4-BE49-F238E27FC236}">
                <a16:creationId xmlns:a16="http://schemas.microsoft.com/office/drawing/2014/main" id="{78434772-1E65-4475-A328-95A7B24457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49292" y="5202936"/>
            <a:ext cx="5120640" cy="32004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4" name="Segnaposto testo 13">
            <a:extLst>
              <a:ext uri="{FF2B5EF4-FFF2-40B4-BE49-F238E27FC236}">
                <a16:creationId xmlns:a16="http://schemas.microsoft.com/office/drawing/2014/main" id="{16497897-EF41-49AE-B577-23E1843D2D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9166" y="5535502"/>
            <a:ext cx="512064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</p:spTree>
    <p:extLst>
      <p:ext uri="{BB962C8B-B14F-4D97-AF65-F5344CB8AC3E}">
        <p14:creationId xmlns:p14="http://schemas.microsoft.com/office/powerpoint/2010/main" val="130744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noramica del prodo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egnaposto immagine 21">
            <a:extLst>
              <a:ext uri="{FF2B5EF4-FFF2-40B4-BE49-F238E27FC236}">
                <a16:creationId xmlns:a16="http://schemas.microsoft.com/office/drawing/2014/main" id="{02412796-7042-4809-B0D2-CA19D0001B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2560590 h 6858000"/>
              <a:gd name="connsiteX5" fmla="*/ 4876038 w 12188952"/>
              <a:gd name="connsiteY5" fmla="*/ 2560590 h 6858000"/>
              <a:gd name="connsiteX6" fmla="*/ 4876038 w 12188952"/>
              <a:gd name="connsiteY6" fmla="*/ 2331990 h 6858000"/>
              <a:gd name="connsiteX7" fmla="*/ 0 w 12188952"/>
              <a:gd name="connsiteY7" fmla="*/ 23319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2560590"/>
                </a:lnTo>
                <a:lnTo>
                  <a:pt x="4876038" y="2560590"/>
                </a:lnTo>
                <a:lnTo>
                  <a:pt x="4876038" y="2331990"/>
                </a:lnTo>
                <a:lnTo>
                  <a:pt x="0" y="233199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858957"/>
            <a:ext cx="4032504" cy="1325563"/>
          </a:xfrm>
        </p:spPr>
        <p:txBody>
          <a:bodyPr rtlCol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FAI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1173329"/>
            <a:ext cx="2743200" cy="36576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38800" y="1522412"/>
            <a:ext cx="2743200" cy="9144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35CDA3A0-B53D-4D18-9792-E99DB7DFDF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8800" y="2743993"/>
            <a:ext cx="2743200" cy="36576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5" name="Segnaposto testo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38800" y="3074026"/>
            <a:ext cx="2743200" cy="9144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6" name="Segnaposto testo 10">
            <a:extLst>
              <a:ext uri="{FF2B5EF4-FFF2-40B4-BE49-F238E27FC236}">
                <a16:creationId xmlns:a16="http://schemas.microsoft.com/office/drawing/2014/main" id="{DF7E20CD-913D-437E-9659-9C125387EC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86038" y="1182807"/>
            <a:ext cx="2743200" cy="36576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7" name="Segnaposto testo 12">
            <a:extLst>
              <a:ext uri="{FF2B5EF4-FFF2-40B4-BE49-F238E27FC236}">
                <a16:creationId xmlns:a16="http://schemas.microsoft.com/office/drawing/2014/main" id="{DB390311-D71A-47E1-A6A4-FC51999254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86038" y="1531890"/>
            <a:ext cx="2743200" cy="9144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8" name="Segnaposto testo 10">
            <a:extLst>
              <a:ext uri="{FF2B5EF4-FFF2-40B4-BE49-F238E27FC236}">
                <a16:creationId xmlns:a16="http://schemas.microsoft.com/office/drawing/2014/main" id="{A6F112C5-2301-4903-8FFC-3D13F2BD7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86038" y="2753471"/>
            <a:ext cx="2743200" cy="365760"/>
          </a:xfrm>
        </p:spPr>
        <p:txBody>
          <a:bodyPr rtlCol="0"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9" name="Segnaposto testo 12">
            <a:extLst>
              <a:ext uri="{FF2B5EF4-FFF2-40B4-BE49-F238E27FC236}">
                <a16:creationId xmlns:a16="http://schemas.microsoft.com/office/drawing/2014/main" id="{867721ED-86DF-4220-A638-CB65E0B5B1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86038" y="3083504"/>
            <a:ext cx="2743200" cy="914400"/>
          </a:xfrm>
        </p:spPr>
        <p:txBody>
          <a:bodyPr rtlCol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5620BB15-729F-4427-9DF3-6861F01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331990"/>
            <a:ext cx="487756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ntaggi del prodo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77E32A88-04B9-4879-A7DA-64134B378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760"/>
            <a:ext cx="6400800" cy="1325563"/>
          </a:xfrm>
        </p:spPr>
        <p:txBody>
          <a:bodyPr rtlCol="0"/>
          <a:lstStyle/>
          <a:p>
            <a:pPr rtl="0"/>
            <a:r>
              <a:rPr lang="it-IT" noProof="0"/>
              <a:t>FAI CLIC PER MODIFICARE IL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1" y="2000292"/>
            <a:ext cx="3162299" cy="3409907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14/7/20XX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E5FFA2B6-6061-4DC2-8233-A48FB7AA8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2" name="Segnaposto testo 12">
            <a:extLst>
              <a:ext uri="{FF2B5EF4-FFF2-40B4-BE49-F238E27FC236}">
                <a16:creationId xmlns:a16="http://schemas.microsoft.com/office/drawing/2014/main" id="{4A219D8E-BB95-4BDA-98A2-097D1BFA74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13832"/>
            <a:ext cx="6958584" cy="1371600"/>
          </a:xfrm>
        </p:spPr>
        <p:txBody>
          <a:bodyPr vert="horz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 rtl="0"/>
            <a:r>
              <a:rPr lang="it-IT" noProof="0"/>
              <a:t>Vantaggi</a:t>
            </a:r>
          </a:p>
        </p:txBody>
      </p:sp>
    </p:spTree>
    <p:extLst>
      <p:ext uri="{BB962C8B-B14F-4D97-AF65-F5344CB8AC3E}">
        <p14:creationId xmlns:p14="http://schemas.microsoft.com/office/powerpoint/2010/main" val="227848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ruzione di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immagine 8">
            <a:extLst>
              <a:ext uri="{FF2B5EF4-FFF2-40B4-BE49-F238E27FC236}">
                <a16:creationId xmlns:a16="http://schemas.microsoft.com/office/drawing/2014/main" id="{05A412B8-4256-47AC-A275-1AC354C4C6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926523 h 6858000"/>
              <a:gd name="connsiteX5" fmla="*/ 9142476 w 12188952"/>
              <a:gd name="connsiteY5" fmla="*/ 4926523 h 6858000"/>
              <a:gd name="connsiteX6" fmla="*/ 9142476 w 12188952"/>
              <a:gd name="connsiteY6" fmla="*/ 4697923 h 6858000"/>
              <a:gd name="connsiteX7" fmla="*/ 0 w 12188952"/>
              <a:gd name="connsiteY7" fmla="*/ 4697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926523"/>
                </a:lnTo>
                <a:lnTo>
                  <a:pt x="9142476" y="4926523"/>
                </a:lnTo>
                <a:lnTo>
                  <a:pt x="9142476" y="4697923"/>
                </a:lnTo>
                <a:lnTo>
                  <a:pt x="0" y="469792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84064"/>
            <a:ext cx="8311896" cy="1049254"/>
          </a:xfrm>
        </p:spPr>
        <p:txBody>
          <a:bodyPr rtlCol="0" anchor="b"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FAI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14/7/20XX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2DBCBD4E-87D0-4BA6-A1B4-3DC9452A3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llo di busin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egnaposto immagine 24">
            <a:extLst>
              <a:ext uri="{FF2B5EF4-FFF2-40B4-BE49-F238E27FC236}">
                <a16:creationId xmlns:a16="http://schemas.microsoft.com/office/drawing/2014/main" id="{B695704B-E527-4A3C-9B8B-CDEB8724F0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258568 h 6858000"/>
              <a:gd name="connsiteX1" fmla="*/ 7789164 w 12188952"/>
              <a:gd name="connsiteY1" fmla="*/ 2487168 h 6858000"/>
              <a:gd name="connsiteX2" fmla="*/ 10715244 w 12188952"/>
              <a:gd name="connsiteY2" fmla="*/ 2487168 h 6858000"/>
              <a:gd name="connsiteX3" fmla="*/ 10715244 w 12188952"/>
              <a:gd name="connsiteY3" fmla="*/ 2258568 h 6858000"/>
              <a:gd name="connsiteX4" fmla="*/ 4634484 w 12188952"/>
              <a:gd name="connsiteY4" fmla="*/ 2258568 h 6858000"/>
              <a:gd name="connsiteX5" fmla="*/ 4634484 w 12188952"/>
              <a:gd name="connsiteY5" fmla="*/ 2487168 h 6858000"/>
              <a:gd name="connsiteX6" fmla="*/ 7560564 w 12188952"/>
              <a:gd name="connsiteY6" fmla="*/ 2487168 h 6858000"/>
              <a:gd name="connsiteX7" fmla="*/ 7560564 w 12188952"/>
              <a:gd name="connsiteY7" fmla="*/ 2258568 h 6858000"/>
              <a:gd name="connsiteX8" fmla="*/ 1443228 w 12188952"/>
              <a:gd name="connsiteY8" fmla="*/ 2258568 h 6858000"/>
              <a:gd name="connsiteX9" fmla="*/ 1443228 w 12188952"/>
              <a:gd name="connsiteY9" fmla="*/ 2487168 h 6858000"/>
              <a:gd name="connsiteX10" fmla="*/ 4369308 w 12188952"/>
              <a:gd name="connsiteY10" fmla="*/ 2487168 h 6858000"/>
              <a:gd name="connsiteX11" fmla="*/ 4369308 w 12188952"/>
              <a:gd name="connsiteY11" fmla="*/ 2258568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258568"/>
                </a:moveTo>
                <a:lnTo>
                  <a:pt x="7789164" y="2487168"/>
                </a:lnTo>
                <a:lnTo>
                  <a:pt x="10715244" y="2487168"/>
                </a:lnTo>
                <a:lnTo>
                  <a:pt x="10715244" y="2258568"/>
                </a:lnTo>
                <a:close/>
                <a:moveTo>
                  <a:pt x="4634484" y="2258568"/>
                </a:moveTo>
                <a:lnTo>
                  <a:pt x="4634484" y="2487168"/>
                </a:lnTo>
                <a:lnTo>
                  <a:pt x="7560564" y="2487168"/>
                </a:lnTo>
                <a:lnTo>
                  <a:pt x="7560564" y="2258568"/>
                </a:lnTo>
                <a:close/>
                <a:moveTo>
                  <a:pt x="1443228" y="2258568"/>
                </a:moveTo>
                <a:lnTo>
                  <a:pt x="1443228" y="2487168"/>
                </a:lnTo>
                <a:lnTo>
                  <a:pt x="4369308" y="2487168"/>
                </a:lnTo>
                <a:lnTo>
                  <a:pt x="4369308" y="225856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444752" y="2487165"/>
            <a:ext cx="2926080" cy="2714379"/>
          </a:xfrm>
          <a:solidFill>
            <a:schemeClr val="bg1">
              <a:alpha val="85000"/>
            </a:schemeClr>
          </a:solidFill>
        </p:spPr>
        <p:txBody>
          <a:bodyPr tIns="429768"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2</a:t>
            </a:r>
          </a:p>
        </p:txBody>
      </p:sp>
      <p:sp>
        <p:nvSpPr>
          <p:cNvPr id="10" name="Segnaposto testo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374136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punto elenco</a:t>
            </a:r>
          </a:p>
        </p:txBody>
      </p:sp>
      <p:sp>
        <p:nvSpPr>
          <p:cNvPr id="11" name="Segnaposto testo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3600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 rtlCol="0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3</a:t>
            </a:r>
          </a:p>
        </p:txBody>
      </p:sp>
      <p:sp>
        <p:nvSpPr>
          <p:cNvPr id="12" name="Segnaposto testo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374136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punto elenco</a:t>
            </a:r>
          </a:p>
        </p:txBody>
      </p:sp>
      <p:sp>
        <p:nvSpPr>
          <p:cNvPr id="13" name="Segnaposto testo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9068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 rtlCol="0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4</a:t>
            </a:r>
          </a:p>
        </p:txBody>
      </p:sp>
      <p:sp>
        <p:nvSpPr>
          <p:cNvPr id="14" name="Segnaposto testo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374136"/>
            <a:ext cx="2468880" cy="1371600"/>
          </a:xfrm>
        </p:spPr>
        <p:txBody>
          <a:bodyPr rtlCol="0"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punto elenco</a:t>
            </a:r>
          </a:p>
        </p:txBody>
      </p:sp>
      <p:sp>
        <p:nvSpPr>
          <p:cNvPr id="16" name="Segnaposto data 4">
            <a:extLst>
              <a:ext uri="{FF2B5EF4-FFF2-40B4-BE49-F238E27FC236}">
                <a16:creationId xmlns:a16="http://schemas.microsoft.com/office/drawing/2014/main" id="{C0256D1E-8A29-4C0A-8641-E823E877CF86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370B45ED-DCCD-4701-9ACC-9C83B74D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09508955-3B0C-44CA-B1F9-AD0E70CDB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8612ACAA-EEDE-4C74-AF6C-6A7D06F7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686028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noramica del merc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egnaposto immagine 10">
            <a:extLst>
              <a:ext uri="{FF2B5EF4-FFF2-40B4-BE49-F238E27FC236}">
                <a16:creationId xmlns:a16="http://schemas.microsoft.com/office/drawing/2014/main" id="{27AEA2E6-E265-44DE-9F3F-657ECFF5D13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C37569F-733B-494F-B7CB-23180520907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0" y="2258568"/>
            <a:ext cx="12190476" cy="2743200"/>
          </a:xfrm>
          <a:solidFill>
            <a:schemeClr val="accent2">
              <a:alpha val="95000"/>
            </a:schemeClr>
          </a:solidFill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it-IT" noProof="0"/>
              <a:t> 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FAI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6" name="Segnaposto tes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7130" y="2752344"/>
            <a:ext cx="2560320" cy="603504"/>
          </a:xfrm>
          <a:prstGeom prst="rect">
            <a:avLst/>
          </a:prstGeom>
          <a:noFill/>
        </p:spPr>
        <p:txBody>
          <a:bodyPr rtlCol="0" anchor="ctr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noProof="0"/>
              <a:t>1</a:t>
            </a:r>
          </a:p>
        </p:txBody>
      </p:sp>
      <p:sp>
        <p:nvSpPr>
          <p:cNvPr id="17" name="Segnaposto tes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15840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2</a:t>
            </a:r>
          </a:p>
        </p:txBody>
      </p:sp>
      <p:sp>
        <p:nvSpPr>
          <p:cNvPr id="18" name="Segnaposto tes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867194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3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67130" y="3502152"/>
            <a:ext cx="2560320" cy="1371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3" name="Segnaposto testo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15840" y="3502152"/>
            <a:ext cx="2560320" cy="1371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4" name="Segnaposto testo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67194" y="3502152"/>
            <a:ext cx="2560320" cy="1371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5" name="Segnaposto data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</p:spTree>
    <p:extLst>
      <p:ext uri="{BB962C8B-B14F-4D97-AF65-F5344CB8AC3E}">
        <p14:creationId xmlns:p14="http://schemas.microsoft.com/office/powerpoint/2010/main" val="287640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14/7/20XX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85" r:id="rId4"/>
    <p:sldLayoutId id="2147483650" r:id="rId5"/>
    <p:sldLayoutId id="2147483669" r:id="rId6"/>
    <p:sldLayoutId id="2147483651" r:id="rId7"/>
    <p:sldLayoutId id="2147483671" r:id="rId8"/>
    <p:sldLayoutId id="2147483683" r:id="rId9"/>
    <p:sldLayoutId id="2147483687" r:id="rId10"/>
    <p:sldLayoutId id="2147483672" r:id="rId11"/>
    <p:sldLayoutId id="2147483680" r:id="rId12"/>
    <p:sldLayoutId id="2147483678" r:id="rId13"/>
    <p:sldLayoutId id="2147483653" r:id="rId14"/>
    <p:sldLayoutId id="2147483677" r:id="rId15"/>
    <p:sldLayoutId id="2147483673" r:id="rId16"/>
    <p:sldLayoutId id="2147483654" r:id="rId17"/>
    <p:sldLayoutId id="2147483674" r:id="rId18"/>
    <p:sldLayoutId id="2147483675" r:id="rId19"/>
    <p:sldLayoutId id="2147483676" r:id="rId20"/>
    <p:sldLayoutId id="2147483668" r:id="rId21"/>
    <p:sldLayoutId id="2147483652" r:id="rId22"/>
    <p:sldLayoutId id="2147483656" r:id="rId23"/>
    <p:sldLayoutId id="2147483657" r:id="rId2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36" userDrawn="1">
          <p15:clr>
            <a:srgbClr val="5ACBF0"/>
          </p15:clr>
        </p15:guide>
        <p15:guide id="2" pos="2568" userDrawn="1">
          <p15:clr>
            <a:srgbClr val="5ACBF0"/>
          </p15:clr>
        </p15:guide>
        <p15:guide id="3" pos="5760" userDrawn="1">
          <p15:clr>
            <a:srgbClr val="F26B43"/>
          </p15:clr>
        </p15:guide>
        <p15:guide id="4" pos="1920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576" userDrawn="1">
          <p15:clr>
            <a:srgbClr val="000000"/>
          </p15:clr>
        </p15:guide>
        <p15:guide id="7" pos="7104" userDrawn="1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://juistdoit.altervista.org/Progetto%20SCG%20finale/index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gnaposto immagine 7" descr="foto di un ponte con cavi">
            <a:extLst>
              <a:ext uri="{FF2B5EF4-FFF2-40B4-BE49-F238E27FC236}">
                <a16:creationId xmlns:a16="http://schemas.microsoft.com/office/drawing/2014/main" id="{96D6DE01-D902-4482-9C44-25411826C9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7" name="Titolo 6">
            <a:extLst>
              <a:ext uri="{FF2B5EF4-FFF2-40B4-BE49-F238E27FC236}">
                <a16:creationId xmlns:a16="http://schemas.microsoft.com/office/drawing/2014/main" id="{9C522CE7-8601-4799-A188-72F4C128D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636008"/>
            <a:ext cx="9144000" cy="1107959"/>
          </a:xfrm>
        </p:spPr>
        <p:txBody>
          <a:bodyPr rtlCol="0" anchor="b"/>
          <a:lstStyle/>
          <a:p>
            <a:pPr rtl="0"/>
            <a:r>
              <a:rPr lang="it-IT" dirty="0"/>
              <a:t>ANALISI SCOSTAMENTI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B95A575-4944-44FE-8343-886F3F628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5742432"/>
            <a:ext cx="7953375" cy="457200"/>
          </a:xfrm>
        </p:spPr>
        <p:txBody>
          <a:bodyPr rtlCol="0"/>
          <a:lstStyle/>
          <a:p>
            <a:pPr rtl="0"/>
            <a:r>
              <a:rPr lang="it-IT" dirty="0"/>
              <a:t>Bottagisi Luca, Paolo Ubbiali, Matteo Cazzaniga</a:t>
            </a:r>
          </a:p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Segnaposto immagine 46" descr="immagine di grafici a barre&#10;">
            <a:extLst>
              <a:ext uri="{FF2B5EF4-FFF2-40B4-BE49-F238E27FC236}">
                <a16:creationId xmlns:a16="http://schemas.microsoft.com/office/drawing/2014/main" id="{8DF0B24C-C423-4BE7-9103-806E661E19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it-IT" dirty="0"/>
              <a:t>PER STATO</a:t>
            </a:r>
          </a:p>
        </p:txBody>
      </p:sp>
      <p:sp>
        <p:nvSpPr>
          <p:cNvPr id="79" name="Segnaposto testo 78">
            <a:extLst>
              <a:ext uri="{FF2B5EF4-FFF2-40B4-BE49-F238E27FC236}">
                <a16:creationId xmlns:a16="http://schemas.microsoft.com/office/drawing/2014/main" id="{A7DD34AA-E48A-47B4-BD20-EA3CBB161ED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 rtlCol="0"/>
          <a:lstStyle/>
          <a:p>
            <a:pPr rtl="0"/>
            <a:r>
              <a:rPr lang="it-IT" dirty="0" err="1"/>
              <a:t>italia</a:t>
            </a:r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BAD4C9E1-F442-4E77-AD43-98B4169C16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584448"/>
            <a:ext cx="2468880" cy="1371600"/>
          </a:xfrm>
        </p:spPr>
        <p:txBody>
          <a:bodyPr rtlCol="0">
            <a:normAutofit/>
          </a:bodyPr>
          <a:lstStyle/>
          <a:p>
            <a:pPr rtl="0"/>
            <a:endParaRPr lang="it-IT" dirty="0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BC314248-E087-48C3-891A-BF11C1EE1F0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636008" y="2697587"/>
            <a:ext cx="2926080" cy="2505345"/>
          </a:xfrm>
        </p:spPr>
        <p:txBody>
          <a:bodyPr rtlCol="0"/>
          <a:lstStyle/>
          <a:p>
            <a:pPr rtl="0"/>
            <a:r>
              <a:rPr lang="it-IT" dirty="0" err="1"/>
              <a:t>giappone</a:t>
            </a:r>
            <a:endParaRPr lang="it-IT" dirty="0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6D8C892-AFAE-46DF-8A54-B8C979482F0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73775" y="3584448"/>
            <a:ext cx="2468880" cy="1371600"/>
          </a:xfrm>
        </p:spPr>
        <p:txBody>
          <a:bodyPr rtlCol="0">
            <a:normAutofit/>
          </a:bodyPr>
          <a:lstStyle/>
          <a:p>
            <a:pPr rtl="0"/>
            <a:endParaRPr lang="it-IT" dirty="0"/>
          </a:p>
        </p:txBody>
      </p: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41BDCA60-2625-4B36-96B1-2B050A7C734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790688" y="2697587"/>
            <a:ext cx="2926080" cy="2505345"/>
          </a:xfrm>
        </p:spPr>
        <p:txBody>
          <a:bodyPr rtlCol="0"/>
          <a:lstStyle/>
          <a:p>
            <a:pPr rtl="0"/>
            <a:r>
              <a:rPr lang="it-IT" dirty="0" err="1"/>
              <a:t>america</a:t>
            </a:r>
            <a:endParaRPr lang="it-IT" dirty="0"/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96255A71-CEF2-4F63-A0C4-DC367B56213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584448"/>
            <a:ext cx="2468880" cy="1371600"/>
          </a:xfrm>
        </p:spPr>
        <p:txBody>
          <a:bodyPr rtlCol="0">
            <a:normAutofit/>
          </a:bodyPr>
          <a:lstStyle/>
          <a:p>
            <a:pPr rtl="0"/>
            <a:endParaRPr lang="it-IT" dirty="0"/>
          </a:p>
        </p:txBody>
      </p:sp>
      <p:sp>
        <p:nvSpPr>
          <p:cNvPr id="68" name="Segnaposto numero diapositiva 67">
            <a:extLst>
              <a:ext uri="{FF2B5EF4-FFF2-40B4-BE49-F238E27FC236}">
                <a16:creationId xmlns:a16="http://schemas.microsoft.com/office/drawing/2014/main" id="{8CA60395-A3D9-469E-B191-FCFC5F5EE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10</a:t>
            </a:fld>
            <a:endParaRPr lang="it-IT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539C0AA-A2F5-4A4A-9CA1-17802B49427F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it-IT" dirty="0"/>
              <a:t>ITALIA, GIAPPONE, AMERICA</a:t>
            </a:r>
          </a:p>
        </p:txBody>
      </p:sp>
    </p:spTree>
    <p:extLst>
      <p:ext uri="{BB962C8B-B14F-4D97-AF65-F5344CB8AC3E}">
        <p14:creationId xmlns:p14="http://schemas.microsoft.com/office/powerpoint/2010/main" val="147210613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dirty="0"/>
              <a:t>SCOSTAMENTO PRODUZIONE</a:t>
            </a:r>
          </a:p>
        </p:txBody>
      </p:sp>
      <p:sp>
        <p:nvSpPr>
          <p:cNvPr id="54" name="Segnaposto testo 53">
            <a:extLst>
              <a:ext uri="{FF2B5EF4-FFF2-40B4-BE49-F238E27FC236}">
                <a16:creationId xmlns:a16="http://schemas.microsoft.com/office/drawing/2014/main" id="{394168C4-B2DA-4D2C-9105-A30BEC6030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3" y="1482296"/>
            <a:ext cx="8321040" cy="365125"/>
          </a:xfrm>
        </p:spPr>
        <p:txBody>
          <a:bodyPr rtlCol="0"/>
          <a:lstStyle/>
          <a:p>
            <a:pPr rtl="0"/>
            <a:r>
              <a:rPr lang="it-IT" dirty="0"/>
              <a:t>Numero di articolo prodotti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90323"/>
            <a:ext cx="5157787" cy="731837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BUDGET</a:t>
            </a:r>
          </a:p>
        </p:txBody>
      </p:sp>
      <p:graphicFrame>
        <p:nvGraphicFramePr>
          <p:cNvPr id="11" name="Tabella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08485896"/>
              </p:ext>
            </p:extLst>
          </p:nvPr>
        </p:nvGraphicFramePr>
        <p:xfrm>
          <a:off x="936044" y="2581275"/>
          <a:ext cx="4839115" cy="3133726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967823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967823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948470">
                <a:tc>
                  <a:txBody>
                    <a:bodyPr/>
                    <a:lstStyle/>
                    <a:p>
                      <a:pPr rtl="0"/>
                      <a:endParaRPr lang="it-IT" sz="14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b="0" noProof="0"/>
                        <a:t>Clienti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b="0" noProof="0"/>
                        <a:t>Ordini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b="0" noProof="0"/>
                        <a:t>Ricavi lordi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b="0" noProof="0"/>
                        <a:t>Ricavi netti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/>
                        <a:t>20XX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noProof="0"/>
                        <a:t>10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noProof="0"/>
                        <a:t>1100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noProof="0"/>
                        <a:t>€ 10.000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noProof="0"/>
                        <a:t>€ 7.000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/>
                        <a:t>20XX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noProof="0"/>
                        <a:t>20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noProof="0"/>
                        <a:t>200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noProof="0"/>
                        <a:t>€ 20.000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noProof="0"/>
                        <a:t>€ 16.000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/>
                        <a:t>20XX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noProof="0"/>
                        <a:t>30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noProof="0"/>
                        <a:t>300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noProof="0"/>
                        <a:t>€ 30.000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noProof="0"/>
                        <a:t>€ 25.000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46314"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/>
                        <a:t>20XX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noProof="0"/>
                        <a:t>40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it-IT" sz="1400" noProof="0"/>
                        <a:t>400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noProof="0"/>
                        <a:t>€ 40.000</a:t>
                      </a: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noProof="0" dirty="0"/>
                        <a:t>€ 30.000</a:t>
                      </a: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22064" y="1690323"/>
            <a:ext cx="5183188" cy="731837"/>
          </a:xfrm>
        </p:spPr>
        <p:txBody>
          <a:bodyPr rtlCol="0" anchor="b" anchorCtr="0">
            <a:normAutofit/>
          </a:bodyPr>
          <a:lstStyle/>
          <a:p>
            <a:pPr rtl="0"/>
            <a:r>
              <a:rPr lang="it-IT" dirty="0"/>
              <a:t>CONSUNTIVO</a:t>
            </a:r>
          </a:p>
        </p:txBody>
      </p:sp>
      <p:graphicFrame>
        <p:nvGraphicFramePr>
          <p:cNvPr id="27" name="Segnaposto contenuto 13" descr="Grafico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727496987"/>
              </p:ext>
            </p:extLst>
          </p:nvPr>
        </p:nvGraphicFramePr>
        <p:xfrm>
          <a:off x="6416842" y="2438400"/>
          <a:ext cx="4938545" cy="36522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C10E482-BEB9-41AB-AEED-00BF3EC6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 rtl="0"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848576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2652D5-79D1-472D-A29A-E1E6F1C20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365760"/>
            <a:ext cx="10515600" cy="1325563"/>
          </a:xfrm>
        </p:spPr>
        <p:txBody>
          <a:bodyPr rtlCol="0"/>
          <a:lstStyle/>
          <a:p>
            <a:pPr rtl="0"/>
            <a:r>
              <a:rPr lang="it-IT" dirty="0"/>
              <a:t>SCOSTAMENTO PER ARTICOLO</a:t>
            </a:r>
          </a:p>
        </p:txBody>
      </p:sp>
      <p:graphicFrame>
        <p:nvGraphicFramePr>
          <p:cNvPr id="43" name="Segnaposto contenuto 42" descr="grafico a torta">
            <a:extLst>
              <a:ext uri="{FF2B5EF4-FFF2-40B4-BE49-F238E27FC236}">
                <a16:creationId xmlns:a16="http://schemas.microsoft.com/office/drawing/2014/main" id="{DAD05018-06C3-4FE9-88DE-5F5A1458E17D}"/>
              </a:ext>
            </a:extLst>
          </p:cNvPr>
          <p:cNvGraphicFramePr>
            <a:graphicFrameLocks noGrp="1"/>
          </p:cNvGraphicFramePr>
          <p:nvPr>
            <p:ph sz="quarter" idx="22"/>
            <p:extLst>
              <p:ext uri="{D42A27DB-BD31-4B8C-83A1-F6EECF244321}">
                <p14:modId xmlns:p14="http://schemas.microsoft.com/office/powerpoint/2010/main" val="403768602"/>
              </p:ext>
            </p:extLst>
          </p:nvPr>
        </p:nvGraphicFramePr>
        <p:xfrm>
          <a:off x="914400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9" name="Segnaposto contenuto 58" descr="grafico a torta&#10;">
            <a:extLst>
              <a:ext uri="{FF2B5EF4-FFF2-40B4-BE49-F238E27FC236}">
                <a16:creationId xmlns:a16="http://schemas.microsoft.com/office/drawing/2014/main" id="{063008F3-86E2-4FC4-B153-16D21B16A61D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1932227387"/>
              </p:ext>
            </p:extLst>
          </p:nvPr>
        </p:nvGraphicFramePr>
        <p:xfrm>
          <a:off x="3603625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6" name="Segnaposto contenuto 95" descr="grafico a torta&#10;">
            <a:extLst>
              <a:ext uri="{FF2B5EF4-FFF2-40B4-BE49-F238E27FC236}">
                <a16:creationId xmlns:a16="http://schemas.microsoft.com/office/drawing/2014/main" id="{57B71365-A7C7-4A29-8A28-E6BA96C8208D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3091371217"/>
              </p:ext>
            </p:extLst>
          </p:nvPr>
        </p:nvGraphicFramePr>
        <p:xfrm>
          <a:off x="6292850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99" name="Segnaposto contenuto 98" descr="grafico a torta&#10;">
            <a:extLst>
              <a:ext uri="{FF2B5EF4-FFF2-40B4-BE49-F238E27FC236}">
                <a16:creationId xmlns:a16="http://schemas.microsoft.com/office/drawing/2014/main" id="{650E4C09-7ED6-4629-A224-BF1F95D1B12E}"/>
              </a:ext>
            </a:extLst>
          </p:cNvPr>
          <p:cNvGraphicFramePr>
            <a:graphicFrameLocks noGrp="1"/>
          </p:cNvGraphicFramePr>
          <p:nvPr>
            <p:ph sz="quarter" idx="28"/>
            <p:extLst>
              <p:ext uri="{D42A27DB-BD31-4B8C-83A1-F6EECF244321}">
                <p14:modId xmlns:p14="http://schemas.microsoft.com/office/powerpoint/2010/main" val="3830648814"/>
              </p:ext>
            </p:extLst>
          </p:nvPr>
        </p:nvGraphicFramePr>
        <p:xfrm>
          <a:off x="8982075" y="2005013"/>
          <a:ext cx="2286000" cy="2171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C92FCDA-3785-4537-AFE8-AA4F93B008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4333934"/>
            <a:ext cx="2286000" cy="548640"/>
          </a:xfrm>
        </p:spPr>
        <p:txBody>
          <a:bodyPr rtlCol="0"/>
          <a:lstStyle/>
          <a:p>
            <a:pPr rtl="0"/>
            <a:r>
              <a:rPr lang="it-IT" dirty="0"/>
              <a:t>FONDI COMUNI</a:t>
            </a:r>
          </a:p>
        </p:txBody>
      </p:sp>
      <p:sp>
        <p:nvSpPr>
          <p:cNvPr id="65" name="Segnaposto testo 64">
            <a:extLst>
              <a:ext uri="{FF2B5EF4-FFF2-40B4-BE49-F238E27FC236}">
                <a16:creationId xmlns:a16="http://schemas.microsoft.com/office/drawing/2014/main" id="{E35873DD-2E07-4171-8766-39AADEE7DE9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114948" y="4333934"/>
            <a:ext cx="3261576" cy="548640"/>
          </a:xfrm>
        </p:spPr>
        <p:txBody>
          <a:bodyPr rtlCol="0"/>
          <a:lstStyle/>
          <a:p>
            <a:pPr rtl="0"/>
            <a:r>
              <a:rPr lang="it-IT" dirty="0"/>
              <a:t>INVESTIMENTI INFORMALI</a:t>
            </a:r>
          </a:p>
        </p:txBody>
      </p:sp>
      <p:sp>
        <p:nvSpPr>
          <p:cNvPr id="88" name="Segnaposto testo 87">
            <a:extLst>
              <a:ext uri="{FF2B5EF4-FFF2-40B4-BE49-F238E27FC236}">
                <a16:creationId xmlns:a16="http://schemas.microsoft.com/office/drawing/2014/main" id="{B8264429-F42D-4998-B782-DC8C3610251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291072" y="4333934"/>
            <a:ext cx="2286000" cy="548640"/>
          </a:xfrm>
        </p:spPr>
        <p:txBody>
          <a:bodyPr rtlCol="0"/>
          <a:lstStyle/>
          <a:p>
            <a:pPr rtl="0"/>
            <a:r>
              <a:rPr lang="it-IT" dirty="0"/>
              <a:t>CONTANTI</a:t>
            </a:r>
          </a:p>
        </p:txBody>
      </p:sp>
      <p:sp>
        <p:nvSpPr>
          <p:cNvPr id="85" name="Segnaposto testo 84">
            <a:extLst>
              <a:ext uri="{FF2B5EF4-FFF2-40B4-BE49-F238E27FC236}">
                <a16:creationId xmlns:a16="http://schemas.microsoft.com/office/drawing/2014/main" id="{FD05795A-8454-4944-9FB8-476A5026EAC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982077" y="4333934"/>
            <a:ext cx="2286000" cy="548640"/>
          </a:xfrm>
        </p:spPr>
        <p:txBody>
          <a:bodyPr rtlCol="0"/>
          <a:lstStyle/>
          <a:p>
            <a:pPr rtl="0"/>
            <a:r>
              <a:rPr lang="it-IT" dirty="0"/>
              <a:t>AZIONI</a:t>
            </a:r>
          </a:p>
        </p:txBody>
      </p:sp>
      <p:sp>
        <p:nvSpPr>
          <p:cNvPr id="73" name="Segnaposto testo 72">
            <a:extLst>
              <a:ext uri="{FF2B5EF4-FFF2-40B4-BE49-F238E27FC236}">
                <a16:creationId xmlns:a16="http://schemas.microsoft.com/office/drawing/2014/main" id="{1370D65A-E5A4-4F8A-B3B5-680C13525F6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14400" y="4912335"/>
            <a:ext cx="2286000" cy="274320"/>
          </a:xfrm>
        </p:spPr>
        <p:txBody>
          <a:bodyPr rtlCol="0"/>
          <a:lstStyle/>
          <a:p>
            <a:pPr rtl="0"/>
            <a:r>
              <a:rPr lang="it-IT" dirty="0"/>
              <a:t>€ 12.000</a:t>
            </a:r>
          </a:p>
        </p:txBody>
      </p:sp>
      <p:sp>
        <p:nvSpPr>
          <p:cNvPr id="91" name="Segnaposto testo 90">
            <a:extLst>
              <a:ext uri="{FF2B5EF4-FFF2-40B4-BE49-F238E27FC236}">
                <a16:creationId xmlns:a16="http://schemas.microsoft.com/office/drawing/2014/main" id="{38EE9AEE-CB8D-4216-B18B-82715EDEEAF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602736" y="4912335"/>
            <a:ext cx="2286000" cy="274320"/>
          </a:xfrm>
        </p:spPr>
        <p:txBody>
          <a:bodyPr rtlCol="0"/>
          <a:lstStyle/>
          <a:p>
            <a:pPr rtl="0"/>
            <a:r>
              <a:rPr lang="it-IT" dirty="0"/>
              <a:t>€ 14.000</a:t>
            </a:r>
          </a:p>
        </p:txBody>
      </p:sp>
      <p:sp>
        <p:nvSpPr>
          <p:cNvPr id="93" name="Segnaposto testo 92">
            <a:extLst>
              <a:ext uri="{FF2B5EF4-FFF2-40B4-BE49-F238E27FC236}">
                <a16:creationId xmlns:a16="http://schemas.microsoft.com/office/drawing/2014/main" id="{6038E047-D8F9-4C1F-A919-495700F6725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291072" y="4912335"/>
            <a:ext cx="2286000" cy="274320"/>
          </a:xfrm>
        </p:spPr>
        <p:txBody>
          <a:bodyPr rtlCol="0"/>
          <a:lstStyle/>
          <a:p>
            <a:pPr rtl="0"/>
            <a:r>
              <a:rPr lang="it-IT" dirty="0"/>
              <a:t>€ 32.000</a:t>
            </a:r>
          </a:p>
        </p:txBody>
      </p:sp>
      <p:sp>
        <p:nvSpPr>
          <p:cNvPr id="92" name="Segnaposto testo 91">
            <a:extLst>
              <a:ext uri="{FF2B5EF4-FFF2-40B4-BE49-F238E27FC236}">
                <a16:creationId xmlns:a16="http://schemas.microsoft.com/office/drawing/2014/main" id="{EE462EB4-9485-4461-93B9-DD90711C8A8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982077" y="4912335"/>
            <a:ext cx="2286000" cy="274320"/>
          </a:xfrm>
        </p:spPr>
        <p:txBody>
          <a:bodyPr rtlCol="0"/>
          <a:lstStyle/>
          <a:p>
            <a:pPr rtl="0"/>
            <a:r>
              <a:rPr lang="it-IT" dirty="0"/>
              <a:t>€ 82.000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B892662-C7A1-44C2-A7EE-E26A7AC3921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400" y="5235467"/>
            <a:ext cx="2286000" cy="731520"/>
          </a:xfrm>
        </p:spPr>
        <p:txBody>
          <a:bodyPr rtlCol="0"/>
          <a:lstStyle/>
          <a:p>
            <a:pPr rtl="0"/>
            <a:r>
              <a:rPr lang="it-IT" dirty="0"/>
              <a:t>Ricavi ottenuti da fondi di azioni blue chip</a:t>
            </a:r>
          </a:p>
        </p:txBody>
      </p:sp>
      <p:sp>
        <p:nvSpPr>
          <p:cNvPr id="116" name="Segnaposto testo 115">
            <a:extLst>
              <a:ext uri="{FF2B5EF4-FFF2-40B4-BE49-F238E27FC236}">
                <a16:creationId xmlns:a16="http://schemas.microsoft.com/office/drawing/2014/main" id="{BD0792BE-6E36-45C3-B448-74B23731162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02736" y="5235467"/>
            <a:ext cx="2286000" cy="731520"/>
          </a:xfrm>
        </p:spPr>
        <p:txBody>
          <a:bodyPr rtlCol="0"/>
          <a:lstStyle/>
          <a:p>
            <a:pPr rtl="0"/>
            <a:r>
              <a:rPr lang="it-IT" dirty="0"/>
              <a:t>Importo ottenuto tramite altri investitori</a:t>
            </a:r>
          </a:p>
        </p:txBody>
      </p:sp>
      <p:sp>
        <p:nvSpPr>
          <p:cNvPr id="89" name="Segnaposto testo 88">
            <a:extLst>
              <a:ext uri="{FF2B5EF4-FFF2-40B4-BE49-F238E27FC236}">
                <a16:creationId xmlns:a16="http://schemas.microsoft.com/office/drawing/2014/main" id="{E25ED014-7F58-4C5E-87B2-40AD88F1EC5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91072" y="5235467"/>
            <a:ext cx="2286000" cy="731520"/>
          </a:xfrm>
        </p:spPr>
        <p:txBody>
          <a:bodyPr rtlCol="0"/>
          <a:lstStyle/>
          <a:p>
            <a:pPr rtl="0"/>
            <a:r>
              <a:rPr lang="it-IT" noProof="1"/>
              <a:t>Contante liquido disponibile</a:t>
            </a:r>
          </a:p>
          <a:p>
            <a:pPr rtl="0"/>
            <a:endParaRPr lang="it-IT" dirty="0"/>
          </a:p>
        </p:txBody>
      </p:sp>
      <p:sp>
        <p:nvSpPr>
          <p:cNvPr id="86" name="Segnaposto testo 85">
            <a:extLst>
              <a:ext uri="{FF2B5EF4-FFF2-40B4-BE49-F238E27FC236}">
                <a16:creationId xmlns:a16="http://schemas.microsoft.com/office/drawing/2014/main" id="{95B43878-A391-4269-82B7-8EF11F70CDF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982077" y="5235467"/>
            <a:ext cx="2286000" cy="731520"/>
          </a:xfrm>
        </p:spPr>
        <p:txBody>
          <a:bodyPr rtlCol="0"/>
          <a:lstStyle/>
          <a:p>
            <a:pPr rtl="0"/>
            <a:r>
              <a:rPr lang="it-IT" dirty="0"/>
              <a:t>Numero di azioni convertite in EUR</a:t>
            </a:r>
          </a:p>
          <a:p>
            <a:pPr rtl="0"/>
            <a:endParaRPr lang="it-IT" dirty="0"/>
          </a:p>
        </p:txBody>
      </p:sp>
      <p:sp>
        <p:nvSpPr>
          <p:cNvPr id="136" name="Segnaposto numero diapositiva 135">
            <a:extLst>
              <a:ext uri="{FF2B5EF4-FFF2-40B4-BE49-F238E27FC236}">
                <a16:creationId xmlns:a16="http://schemas.microsoft.com/office/drawing/2014/main" id="{4463A14E-37FA-4A21-AED2-95402D602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 rtl="0"/>
              <a:t>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476153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egnaposto immagine 11" descr="immagine di un grafico a barre">
            <a:extLst>
              <a:ext uri="{FF2B5EF4-FFF2-40B4-BE49-F238E27FC236}">
                <a16:creationId xmlns:a16="http://schemas.microsoft.com/office/drawing/2014/main" id="{6A057D43-F8BF-4DAD-A7AD-845A6D5B5A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" name="Titolo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7894320" cy="1325563"/>
          </a:xfrm>
        </p:spPr>
        <p:txBody>
          <a:bodyPr rtlCol="0"/>
          <a:lstStyle/>
          <a:p>
            <a:pPr rtl="0"/>
            <a:r>
              <a:rPr lang="it-IT" dirty="0"/>
              <a:t>LA NOSTRA VALUTAZIONE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</p:spPr>
        <p:txBody>
          <a:bodyPr rtlCol="0"/>
          <a:lstStyle/>
          <a:p>
            <a:pPr rtl="0"/>
            <a:r>
              <a:rPr lang="it-IT" dirty="0"/>
              <a:t>BUDGET</a:t>
            </a:r>
          </a:p>
        </p:txBody>
      </p:sp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14671EBE-B721-4278-A276-75F44D556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92488" y="2686050"/>
            <a:ext cx="3657600" cy="2743200"/>
          </a:xfrm>
        </p:spPr>
        <p:txBody>
          <a:bodyPr rtlCol="0"/>
          <a:lstStyle/>
          <a:p>
            <a:pPr rtl="0"/>
            <a:endParaRPr lang="it-IT" noProof="1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29525" y="1919288"/>
            <a:ext cx="3657600" cy="640080"/>
          </a:xfrm>
        </p:spPr>
        <p:txBody>
          <a:bodyPr rtlCol="0"/>
          <a:lstStyle/>
          <a:p>
            <a:pPr rtl="0"/>
            <a:r>
              <a:rPr lang="it-IT" dirty="0"/>
              <a:t>CONSUNTIVO</a:t>
            </a:r>
          </a:p>
        </p:txBody>
      </p:sp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2972E633-D3D4-4B6D-909F-937FED844C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29525" y="2686050"/>
            <a:ext cx="4058892" cy="2743200"/>
          </a:xfrm>
        </p:spPr>
        <p:txBody>
          <a:bodyPr rtlCol="0"/>
          <a:lstStyle/>
          <a:p>
            <a:pPr rtl="0"/>
            <a:endParaRPr lang="it-IT" noProof="1"/>
          </a:p>
        </p:txBody>
      </p:sp>
      <p:sp>
        <p:nvSpPr>
          <p:cNvPr id="24" name="Segnaposto numero diapositiva 23">
            <a:extLst>
              <a:ext uri="{FF2B5EF4-FFF2-40B4-BE49-F238E27FC236}">
                <a16:creationId xmlns:a16="http://schemas.microsoft.com/office/drawing/2014/main" id="{4D55AB81-8A4D-4B4A-8B0F-A7407C69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 rtl="0"/>
              <a:t>13</a:t>
            </a:fld>
            <a:endParaRPr lang="it-IT" dirty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09B04A6B-B6E9-40E3-BFCB-8C1C17E0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829399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 descr="foto dell’insegna di Wall street&#10;">
            <a:extLst>
              <a:ext uri="{FF2B5EF4-FFF2-40B4-BE49-F238E27FC236}">
                <a16:creationId xmlns:a16="http://schemas.microsoft.com/office/drawing/2014/main" id="{7EA54CDC-A10B-4928-83AD-8A873A126A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8" name="Titolo 27">
            <a:extLst>
              <a:ext uri="{FF2B5EF4-FFF2-40B4-BE49-F238E27FC236}">
                <a16:creationId xmlns:a16="http://schemas.microsoft.com/office/drawing/2014/main" id="{0648DE95-334E-46CE-B3A6-AEEB61BA1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it-IT"/>
              <a:t>Grazie</a:t>
            </a:r>
          </a:p>
        </p:txBody>
      </p:sp>
      <p:sp>
        <p:nvSpPr>
          <p:cNvPr id="23" name="Segnaposto contenuto 22">
            <a:extLst>
              <a:ext uri="{FF2B5EF4-FFF2-40B4-BE49-F238E27FC236}">
                <a16:creationId xmlns:a16="http://schemas.microsoft.com/office/drawing/2014/main" id="{80E486CF-8877-4DB4-98D3-2CD9F1CB33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467603" y="4681728"/>
            <a:ext cx="3838731" cy="1645920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Bottagisi Luca</a:t>
            </a:r>
          </a:p>
          <a:p>
            <a:pPr rtl="0"/>
            <a:r>
              <a:rPr lang="it-IT" dirty="0"/>
              <a:t>Paolo Ubbiali</a:t>
            </a:r>
          </a:p>
          <a:p>
            <a:pPr rtl="0"/>
            <a:r>
              <a:rPr lang="it-IT" dirty="0"/>
              <a:t>Mattia Cazzaniga</a:t>
            </a:r>
          </a:p>
          <a:p>
            <a:pPr rtl="0"/>
            <a:r>
              <a:rPr lang="it-IT" dirty="0">
                <a:hlinkClick r:id="rId4"/>
              </a:rPr>
              <a:t>WEBSITE</a:t>
            </a:r>
            <a:r>
              <a:rPr lang="it-IT" dirty="0"/>
              <a:t> (realizzazione in PHP)</a:t>
            </a:r>
          </a:p>
        </p:txBody>
      </p:sp>
      <p:sp>
        <p:nvSpPr>
          <p:cNvPr id="52" name="Segnaposto numero diapositiva 51">
            <a:extLst>
              <a:ext uri="{FF2B5EF4-FFF2-40B4-BE49-F238E27FC236}">
                <a16:creationId xmlns:a16="http://schemas.microsoft.com/office/drawing/2014/main" id="{FFBA0FCD-5060-4B39-B311-BE2FE37C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 rtl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681904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egnaposto immagine 8" descr="foto di una persona che usa il portatile">
            <a:extLst>
              <a:ext uri="{FF2B5EF4-FFF2-40B4-BE49-F238E27FC236}">
                <a16:creationId xmlns:a16="http://schemas.microsoft.com/office/drawing/2014/main" id="{580459A6-74F1-49C9-B51B-9878E21EB1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0"/>
            <a:ext cx="11961813" cy="6858000"/>
          </a:xfr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78608"/>
            <a:ext cx="4297680" cy="914400"/>
          </a:xfrm>
        </p:spPr>
        <p:txBody>
          <a:bodyPr rtlCol="0" anchor="b" anchorCtr="0"/>
          <a:lstStyle/>
          <a:p>
            <a:pPr rtl="0"/>
            <a:r>
              <a:rPr lang="it-IT" dirty="0"/>
              <a:t>CONSEGNA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721608"/>
            <a:ext cx="4297680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dirty="0"/>
              <a:t>La richiesta era di effettuare un analisi degli scostamenti di un azienda X.</a:t>
            </a:r>
          </a:p>
          <a:p>
            <a:pPr rtl="0"/>
            <a:r>
              <a:rPr lang="it-IT" dirty="0"/>
              <a:t>Questi dati ci sono stati forniti tramite tabelle Excel:</a:t>
            </a:r>
          </a:p>
          <a:p>
            <a:pPr rtl="0"/>
            <a:r>
              <a:rPr lang="it-IT" dirty="0"/>
              <a:t>Clienti, Vendite, Impiego Orario Risorse, Costo Orario Risorse Budget, Costo Orario Risorse Consuntivo, Consumi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it-IT" smtClean="0"/>
              <a:pPr/>
              <a:t>2</a:t>
            </a:fld>
            <a:endParaRPr lang="it-IT"/>
          </a:p>
        </p:txBody>
      </p:sp>
      <p:sp>
        <p:nvSpPr>
          <p:cNvPr id="36" name="Segnaposto testo 35">
            <a:extLst>
              <a:ext uri="{FF2B5EF4-FFF2-40B4-BE49-F238E27FC236}">
                <a16:creationId xmlns:a16="http://schemas.microsoft.com/office/drawing/2014/main" id="{057CCB72-3874-46DE-9CF8-8C39DE3D26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199963" y="-68580"/>
            <a:ext cx="1737360" cy="6858000"/>
          </a:xfrm>
        </p:spPr>
        <p:txBody>
          <a:bodyPr rtlCol="0"/>
          <a:lstStyle/>
          <a:p>
            <a:pPr algn="ctr" rtl="0"/>
            <a:r>
              <a:rPr lang="it-IT" sz="8600" dirty="0"/>
              <a:t>Consegna</a:t>
            </a:r>
          </a:p>
        </p:txBody>
      </p:sp>
    </p:spTree>
    <p:extLst>
      <p:ext uri="{BB962C8B-B14F-4D97-AF65-F5344CB8AC3E}">
        <p14:creationId xmlns:p14="http://schemas.microsoft.com/office/powerpoint/2010/main" val="83173338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egnaposto immagine 9" descr="immagine di un grafico a barre">
            <a:extLst>
              <a:ext uri="{FF2B5EF4-FFF2-40B4-BE49-F238E27FC236}">
                <a16:creationId xmlns:a16="http://schemas.microsoft.com/office/drawing/2014/main" id="{B1240E7A-9EE3-4AD7-AC70-53A1C0C7D52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65125"/>
            <a:ext cx="8562475" cy="1325563"/>
          </a:xfrm>
        </p:spPr>
        <p:txBody>
          <a:bodyPr rtlCol="0"/>
          <a:lstStyle/>
          <a:p>
            <a:pPr rtl="0"/>
            <a:r>
              <a:rPr lang="it-IT" dirty="0"/>
              <a:t>PROBLEMI</a:t>
            </a:r>
          </a:p>
        </p:txBody>
      </p:sp>
      <p:sp>
        <p:nvSpPr>
          <p:cNvPr id="41" name="Segnaposto testo 40">
            <a:extLst>
              <a:ext uri="{FF2B5EF4-FFF2-40B4-BE49-F238E27FC236}">
                <a16:creationId xmlns:a16="http://schemas.microsoft.com/office/drawing/2014/main" id="{96363A03-E425-4DF0-A245-F0EEE2D0431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65263"/>
            <a:ext cx="10026650" cy="4754562"/>
          </a:xfrm>
        </p:spPr>
        <p:txBody>
          <a:bodyPr rtlCol="0"/>
          <a:lstStyle/>
          <a:p>
            <a:pPr rtl="0"/>
            <a:r>
              <a:rPr lang="it-IT" dirty="0"/>
              <a:t>VENDITE</a:t>
            </a:r>
          </a:p>
        </p:txBody>
      </p:sp>
      <p:sp>
        <p:nvSpPr>
          <p:cNvPr id="44" name="Segnaposto testo 43">
            <a:extLst>
              <a:ext uri="{FF2B5EF4-FFF2-40B4-BE49-F238E27FC236}">
                <a16:creationId xmlns:a16="http://schemas.microsoft.com/office/drawing/2014/main" id="{980B2038-1B53-491E-BC2F-148E99EFDBB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274" y="2242335"/>
            <a:ext cx="3886200" cy="1167105"/>
          </a:xfrm>
        </p:spPr>
        <p:txBody>
          <a:bodyPr rtlCol="0"/>
          <a:lstStyle/>
          <a:p>
            <a:pPr rtl="0"/>
            <a:r>
              <a:rPr lang="it-IT" dirty="0"/>
              <a:t>Tutti gli importi sono in valute diverse.</a:t>
            </a:r>
          </a:p>
          <a:p>
            <a:pPr rtl="0"/>
            <a:r>
              <a:rPr lang="it-IT" dirty="0"/>
              <a:t>Alcune vendite hanno un importo di 0.00</a:t>
            </a:r>
          </a:p>
        </p:txBody>
      </p:sp>
      <p:sp>
        <p:nvSpPr>
          <p:cNvPr id="45" name="Segnaposto testo 44">
            <a:extLst>
              <a:ext uri="{FF2B5EF4-FFF2-40B4-BE49-F238E27FC236}">
                <a16:creationId xmlns:a16="http://schemas.microsoft.com/office/drawing/2014/main" id="{F970A788-9414-4536-9C00-F0C8714580A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4525" y="3218688"/>
            <a:ext cx="3886200" cy="320040"/>
          </a:xfrm>
        </p:spPr>
        <p:txBody>
          <a:bodyPr rtlCol="0"/>
          <a:lstStyle/>
          <a:p>
            <a:pPr rtl="0"/>
            <a:r>
              <a:rPr lang="it-IT"/>
              <a:t>CLIENTI</a:t>
            </a:r>
          </a:p>
        </p:txBody>
      </p:sp>
      <p:sp>
        <p:nvSpPr>
          <p:cNvPr id="46" name="Segnaposto testo 45">
            <a:extLst>
              <a:ext uri="{FF2B5EF4-FFF2-40B4-BE49-F238E27FC236}">
                <a16:creationId xmlns:a16="http://schemas.microsoft.com/office/drawing/2014/main" id="{F845A907-CC82-47DD-86EC-58C44C2EA61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4399" y="3545966"/>
            <a:ext cx="3886200" cy="1284267"/>
          </a:xfrm>
        </p:spPr>
        <p:txBody>
          <a:bodyPr rtlCol="0">
            <a:noAutofit/>
          </a:bodyPr>
          <a:lstStyle/>
          <a:p>
            <a:pPr rtl="0"/>
            <a:r>
              <a:rPr lang="it-IT" dirty="0"/>
              <a:t>Tutti i clienti hanno specificato la loro valuta</a:t>
            </a:r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DEF3428C-82C8-426A-8AA5-06D41239356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4525" y="4709160"/>
            <a:ext cx="3886200" cy="320040"/>
          </a:xfrm>
        </p:spPr>
        <p:txBody>
          <a:bodyPr rtlCol="0"/>
          <a:lstStyle/>
          <a:p>
            <a:pPr rtl="0"/>
            <a:r>
              <a:rPr lang="it-IT" dirty="0"/>
              <a:t>CONSUMI</a:t>
            </a:r>
          </a:p>
        </p:txBody>
      </p: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8B178A14-FF95-463C-89E7-D71BB431EA6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4399" y="5036438"/>
            <a:ext cx="3886200" cy="977183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Alcuni consumi hanno un importo di 0.00</a:t>
            </a:r>
          </a:p>
          <a:p>
            <a:pPr rtl="0"/>
            <a:r>
              <a:rPr lang="it-IT" dirty="0"/>
              <a:t>Alcune MP sono semilavorati che produciamo noi</a:t>
            </a:r>
          </a:p>
        </p:txBody>
      </p:sp>
      <p:sp>
        <p:nvSpPr>
          <p:cNvPr id="47" name="Segnaposto testo 46">
            <a:extLst>
              <a:ext uri="{FF2B5EF4-FFF2-40B4-BE49-F238E27FC236}">
                <a16:creationId xmlns:a16="http://schemas.microsoft.com/office/drawing/2014/main" id="{5B76A604-CBAD-4494-A846-E4C833A6092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0801" y="1916113"/>
            <a:ext cx="3886200" cy="320040"/>
          </a:xfrm>
        </p:spPr>
        <p:txBody>
          <a:bodyPr rtlCol="0"/>
          <a:lstStyle/>
          <a:p>
            <a:pPr rtl="0"/>
            <a:r>
              <a:rPr lang="it-IT" dirty="0"/>
              <a:t>COSTO ORARIO RISORSE</a:t>
            </a:r>
          </a:p>
        </p:txBody>
      </p:sp>
      <p:sp>
        <p:nvSpPr>
          <p:cNvPr id="48" name="Segnaposto testo 47">
            <a:extLst>
              <a:ext uri="{FF2B5EF4-FFF2-40B4-BE49-F238E27FC236}">
                <a16:creationId xmlns:a16="http://schemas.microsoft.com/office/drawing/2014/main" id="{BF07FAC4-029F-4076-B784-683A1CCA686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90675" y="2242336"/>
            <a:ext cx="3886200" cy="914400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La stessa risorsa ha un prezzo orario differente a seconda dell’area di produzione</a:t>
            </a:r>
          </a:p>
        </p:txBody>
      </p:sp>
      <p:sp>
        <p:nvSpPr>
          <p:cNvPr id="49" name="Segnaposto testo 48">
            <a:extLst>
              <a:ext uri="{FF2B5EF4-FFF2-40B4-BE49-F238E27FC236}">
                <a16:creationId xmlns:a16="http://schemas.microsoft.com/office/drawing/2014/main" id="{BEEA5224-6F24-4134-84A4-4BB922BE15D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590801" y="3218688"/>
            <a:ext cx="3886200" cy="320040"/>
          </a:xfrm>
        </p:spPr>
        <p:txBody>
          <a:bodyPr rtlCol="0"/>
          <a:lstStyle/>
          <a:p>
            <a:pPr rtl="0"/>
            <a:r>
              <a:rPr lang="it-IT" dirty="0"/>
              <a:t>Impiego orario risorse</a:t>
            </a:r>
          </a:p>
        </p:txBody>
      </p:sp>
      <p:sp>
        <p:nvSpPr>
          <p:cNvPr id="50" name="Segnaposto testo 49">
            <a:extLst>
              <a:ext uri="{FF2B5EF4-FFF2-40B4-BE49-F238E27FC236}">
                <a16:creationId xmlns:a16="http://schemas.microsoft.com/office/drawing/2014/main" id="{6DC9F3A7-D8E7-4ABC-8153-8AFB777CAC7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590675" y="3545967"/>
            <a:ext cx="3886200" cy="914400"/>
          </a:xfrm>
        </p:spPr>
        <p:txBody>
          <a:bodyPr rtlCol="0">
            <a:normAutofit fontScale="92500"/>
          </a:bodyPr>
          <a:lstStyle/>
          <a:p>
            <a:pPr rtl="0"/>
            <a:r>
              <a:rPr lang="it-IT" dirty="0"/>
              <a:t>Alcune lavorazioni producono quantità di output &lt; 0</a:t>
            </a:r>
          </a:p>
          <a:p>
            <a:pPr rtl="0"/>
            <a:r>
              <a:rPr lang="it-IT" dirty="0"/>
              <a:t>Alcune impiegano una quantità di tempo negativa</a:t>
            </a:r>
          </a:p>
          <a:p>
            <a:pPr rtl="0"/>
            <a:r>
              <a:rPr lang="it-IT" dirty="0"/>
              <a:t>Mentre il controllo qualità impiega sempre 0 ore</a:t>
            </a:r>
          </a:p>
        </p:txBody>
      </p:sp>
      <p:sp>
        <p:nvSpPr>
          <p:cNvPr id="152" name="Segnaposto testo 151">
            <a:extLst>
              <a:ext uri="{FF2B5EF4-FFF2-40B4-BE49-F238E27FC236}">
                <a16:creationId xmlns:a16="http://schemas.microsoft.com/office/drawing/2014/main" id="{3C4F874E-995C-4034-ACF3-1F09DDFD1EF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933922" y="-68580"/>
            <a:ext cx="1737360" cy="6858000"/>
          </a:xfrm>
        </p:spPr>
        <p:txBody>
          <a:bodyPr rtlCol="0"/>
          <a:lstStyle/>
          <a:p>
            <a:pPr algn="ctr" rtl="0"/>
            <a:r>
              <a:rPr lang="it-IT" sz="11200" dirty="0"/>
              <a:t>Problemi</a:t>
            </a:r>
          </a:p>
        </p:txBody>
      </p:sp>
    </p:spTree>
    <p:extLst>
      <p:ext uri="{BB962C8B-B14F-4D97-AF65-F5344CB8AC3E}">
        <p14:creationId xmlns:p14="http://schemas.microsoft.com/office/powerpoint/2010/main" val="32383627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363" y="365125"/>
            <a:ext cx="5103007" cy="1325563"/>
          </a:xfrm>
        </p:spPr>
        <p:txBody>
          <a:bodyPr rtlCol="0"/>
          <a:lstStyle/>
          <a:p>
            <a:pPr rtl="0"/>
            <a:r>
              <a:rPr lang="it-IT" dirty="0"/>
              <a:t>ASSUNZIONI</a:t>
            </a:r>
          </a:p>
        </p:txBody>
      </p:sp>
      <p:pic>
        <p:nvPicPr>
          <p:cNvPr id="7" name="Segnaposto immagine 6" descr="Uomo che lavora con il portatile seduto vicino alla finestra">
            <a:extLst>
              <a:ext uri="{FF2B5EF4-FFF2-40B4-BE49-F238E27FC236}">
                <a16:creationId xmlns:a16="http://schemas.microsoft.com/office/drawing/2014/main" id="{32F765DF-EED6-463B-813A-9D13C1F8490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3630" y="548640"/>
            <a:ext cx="4389120" cy="5760720"/>
          </a:xfr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53182" y="2093976"/>
            <a:ext cx="5120640" cy="32004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rtl="0"/>
            <a:r>
              <a:rPr lang="it-IT" dirty="0"/>
              <a:t>ARTICOLI</a:t>
            </a:r>
          </a:p>
        </p:txBody>
      </p:sp>
      <p:sp>
        <p:nvSpPr>
          <p:cNvPr id="21" name="Segnaposto testo 20">
            <a:extLst>
              <a:ext uri="{FF2B5EF4-FFF2-40B4-BE49-F238E27FC236}">
                <a16:creationId xmlns:a16="http://schemas.microsoft.com/office/drawing/2014/main" id="{43DDEB93-8628-4CD2-969D-1108E86844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53056" y="2422683"/>
            <a:ext cx="5120640" cy="957373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Non consideriamo:</a:t>
            </a:r>
          </a:p>
          <a:p>
            <a:pPr rtl="0"/>
            <a:r>
              <a:rPr lang="it-IT" dirty="0"/>
              <a:t>Articoli venduti con quantità &lt;1</a:t>
            </a:r>
          </a:p>
          <a:p>
            <a:pPr rtl="0"/>
            <a:r>
              <a:rPr lang="it-IT" dirty="0"/>
              <a:t>Articoli prodotti con quantità &lt;0</a:t>
            </a:r>
          </a:p>
          <a:p>
            <a:pPr rtl="0"/>
            <a:endParaRPr lang="it-IT" dirty="0"/>
          </a:p>
        </p:txBody>
      </p:sp>
      <p:sp>
        <p:nvSpPr>
          <p:cNvPr id="22" name="Segnaposto testo 21">
            <a:extLst>
              <a:ext uri="{FF2B5EF4-FFF2-40B4-BE49-F238E27FC236}">
                <a16:creationId xmlns:a16="http://schemas.microsoft.com/office/drawing/2014/main" id="{1148019F-B471-48D3-A6AA-3F0B467240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53307" y="3333028"/>
            <a:ext cx="5120640" cy="320040"/>
          </a:xfrm>
        </p:spPr>
        <p:txBody>
          <a:bodyPr rtlCol="0"/>
          <a:lstStyle/>
          <a:p>
            <a:pPr rtl="0"/>
            <a:r>
              <a:rPr lang="it-IT" dirty="0"/>
              <a:t>IMPIEGO ORARIO RISORSE</a:t>
            </a:r>
          </a:p>
        </p:txBody>
      </p:sp>
      <p:sp>
        <p:nvSpPr>
          <p:cNvPr id="23" name="Segnaposto testo 22">
            <a:extLst>
              <a:ext uri="{FF2B5EF4-FFF2-40B4-BE49-F238E27FC236}">
                <a16:creationId xmlns:a16="http://schemas.microsoft.com/office/drawing/2014/main" id="{1B300A6A-6AD6-4D6C-85C5-FDF36EF1D3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53181" y="3664486"/>
            <a:ext cx="5120640" cy="683838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Lavorazioni con quantità di output=0 DIFETTOSITA’</a:t>
            </a:r>
          </a:p>
          <a:p>
            <a:pPr rtl="0"/>
            <a:r>
              <a:rPr lang="it-IT" dirty="0"/>
              <a:t>Sommiamo la quantità di output della fase di montaggio</a:t>
            </a:r>
          </a:p>
          <a:p>
            <a:pPr rtl="0"/>
            <a:endParaRPr lang="it-IT" dirty="0"/>
          </a:p>
        </p:txBody>
      </p:sp>
      <p:sp>
        <p:nvSpPr>
          <p:cNvPr id="24" name="Segnaposto testo 23">
            <a:extLst>
              <a:ext uri="{FF2B5EF4-FFF2-40B4-BE49-F238E27FC236}">
                <a16:creationId xmlns:a16="http://schemas.microsoft.com/office/drawing/2014/main" id="{C03AC016-5A46-4B6E-943F-B9F46486290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53056" y="4279376"/>
            <a:ext cx="5120640" cy="320040"/>
          </a:xfrm>
        </p:spPr>
        <p:txBody>
          <a:bodyPr rtlCol="0"/>
          <a:lstStyle/>
          <a:p>
            <a:pPr rtl="0"/>
            <a:r>
              <a:rPr lang="it-IT" dirty="0"/>
              <a:t>Materie prime</a:t>
            </a:r>
          </a:p>
        </p:txBody>
      </p:sp>
      <p:sp>
        <p:nvSpPr>
          <p:cNvPr id="25" name="Segnaposto testo 24">
            <a:extLst>
              <a:ext uri="{FF2B5EF4-FFF2-40B4-BE49-F238E27FC236}">
                <a16:creationId xmlns:a16="http://schemas.microsoft.com/office/drawing/2014/main" id="{10A43BEE-B04F-469B-9957-9AF5947E5A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37730" y="4562634"/>
            <a:ext cx="5120640" cy="957373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Il costo delle MP lo consideriamo anche per la produzione di semilavorati</a:t>
            </a:r>
          </a:p>
        </p:txBody>
      </p:sp>
      <p:sp>
        <p:nvSpPr>
          <p:cNvPr id="26" name="Segnaposto testo 25">
            <a:extLst>
              <a:ext uri="{FF2B5EF4-FFF2-40B4-BE49-F238E27FC236}">
                <a16:creationId xmlns:a16="http://schemas.microsoft.com/office/drawing/2014/main" id="{2631719C-FC8F-4C94-8D70-74C636AC87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49292" y="5202936"/>
            <a:ext cx="5120640" cy="320040"/>
          </a:xfrm>
        </p:spPr>
        <p:txBody>
          <a:bodyPr rtlCol="0"/>
          <a:lstStyle/>
          <a:p>
            <a:pPr rtl="0"/>
            <a:r>
              <a:rPr lang="it-IT" dirty="0"/>
              <a:t>ALTRE CONSIDERAZIONI</a:t>
            </a:r>
          </a:p>
        </p:txBody>
      </p:sp>
      <p:sp>
        <p:nvSpPr>
          <p:cNvPr id="27" name="Segnaposto testo 26">
            <a:extLst>
              <a:ext uri="{FF2B5EF4-FFF2-40B4-BE49-F238E27FC236}">
                <a16:creationId xmlns:a16="http://schemas.microsoft.com/office/drawing/2014/main" id="{58552BB2-2387-4A2C-8668-B6633FE46EE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49166" y="5535501"/>
            <a:ext cx="5120640" cy="957373"/>
          </a:xfrm>
        </p:spPr>
        <p:txBody>
          <a:bodyPr rtlCol="0"/>
          <a:lstStyle/>
          <a:p>
            <a:pPr rtl="0"/>
            <a:r>
              <a:rPr lang="it-IT" dirty="0"/>
              <a:t>Siccome i dati fornitici non erano dati puliti, abbiamo proprio rimosso le righe sui file Excel da non considerare</a:t>
            </a:r>
          </a:p>
          <a:p>
            <a:pPr rtl="0"/>
            <a:endParaRPr lang="it-IT" dirty="0"/>
          </a:p>
        </p:txBody>
      </p:sp>
      <p:sp>
        <p:nvSpPr>
          <p:cNvPr id="52" name="Segnaposto numero diapositiva 51">
            <a:extLst>
              <a:ext uri="{FF2B5EF4-FFF2-40B4-BE49-F238E27FC236}">
                <a16:creationId xmlns:a16="http://schemas.microsoft.com/office/drawing/2014/main" id="{BD1651FB-5427-4C2E-968C-077A5FCB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619152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egnaposto immagine 7" descr="foto di monete su un tavolo&#10;">
            <a:extLst>
              <a:ext uri="{FF2B5EF4-FFF2-40B4-BE49-F238E27FC236}">
                <a16:creationId xmlns:a16="http://schemas.microsoft.com/office/drawing/2014/main" id="{A78432FC-7702-44D2-9799-5CC8D3D0C0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510" y="858957"/>
            <a:ext cx="4477242" cy="1325563"/>
          </a:xfrm>
        </p:spPr>
        <p:txBody>
          <a:bodyPr rtlCol="0"/>
          <a:lstStyle/>
          <a:p>
            <a:pPr rtl="0"/>
            <a:r>
              <a:rPr lang="it-IT" dirty="0"/>
              <a:t>ANALISI DEGLI SCOSTAMENTI</a:t>
            </a:r>
          </a:p>
        </p:txBody>
      </p:sp>
      <p:sp>
        <p:nvSpPr>
          <p:cNvPr id="45" name="Segnaposto numero diapositiva 44">
            <a:extLst>
              <a:ext uri="{FF2B5EF4-FFF2-40B4-BE49-F238E27FC236}">
                <a16:creationId xmlns:a16="http://schemas.microsoft.com/office/drawing/2014/main" id="{839DF259-1923-4D25-955A-2AFFAE8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/>
              <a:t>5</a:t>
            </a:fld>
            <a:endParaRPr lang="it-IT" dirty="0"/>
          </a:p>
        </p:txBody>
      </p:sp>
      <p:graphicFrame>
        <p:nvGraphicFramePr>
          <p:cNvPr id="32" name="Tabella 32">
            <a:extLst>
              <a:ext uri="{FF2B5EF4-FFF2-40B4-BE49-F238E27FC236}">
                <a16:creationId xmlns:a16="http://schemas.microsoft.com/office/drawing/2014/main" id="{D33AD48C-BE83-B122-568C-4F3AEBC477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3649201"/>
              </p:ext>
            </p:extLst>
          </p:nvPr>
        </p:nvGraphicFramePr>
        <p:xfrm>
          <a:off x="125047" y="2686361"/>
          <a:ext cx="11941906" cy="349949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79606">
                  <a:extLst>
                    <a:ext uri="{9D8B030D-6E8A-4147-A177-3AD203B41FA5}">
                      <a16:colId xmlns:a16="http://schemas.microsoft.com/office/drawing/2014/main" val="2180555977"/>
                    </a:ext>
                  </a:extLst>
                </a:gridCol>
                <a:gridCol w="1646638">
                  <a:extLst>
                    <a:ext uri="{9D8B030D-6E8A-4147-A177-3AD203B41FA5}">
                      <a16:colId xmlns:a16="http://schemas.microsoft.com/office/drawing/2014/main" val="3735492597"/>
                    </a:ext>
                  </a:extLst>
                </a:gridCol>
                <a:gridCol w="1507973">
                  <a:extLst>
                    <a:ext uri="{9D8B030D-6E8A-4147-A177-3AD203B41FA5}">
                      <a16:colId xmlns:a16="http://schemas.microsoft.com/office/drawing/2014/main" val="2450913210"/>
                    </a:ext>
                  </a:extLst>
                </a:gridCol>
                <a:gridCol w="1463263">
                  <a:extLst>
                    <a:ext uri="{9D8B030D-6E8A-4147-A177-3AD203B41FA5}">
                      <a16:colId xmlns:a16="http://schemas.microsoft.com/office/drawing/2014/main" val="2483253397"/>
                    </a:ext>
                  </a:extLst>
                </a:gridCol>
                <a:gridCol w="1548808">
                  <a:extLst>
                    <a:ext uri="{9D8B030D-6E8A-4147-A177-3AD203B41FA5}">
                      <a16:colId xmlns:a16="http://schemas.microsoft.com/office/drawing/2014/main" val="1264705854"/>
                    </a:ext>
                  </a:extLst>
                </a:gridCol>
                <a:gridCol w="1438785">
                  <a:extLst>
                    <a:ext uri="{9D8B030D-6E8A-4147-A177-3AD203B41FA5}">
                      <a16:colId xmlns:a16="http://schemas.microsoft.com/office/drawing/2014/main" val="3947692291"/>
                    </a:ext>
                  </a:extLst>
                </a:gridCol>
                <a:gridCol w="1354149">
                  <a:extLst>
                    <a:ext uri="{9D8B030D-6E8A-4147-A177-3AD203B41FA5}">
                      <a16:colId xmlns:a16="http://schemas.microsoft.com/office/drawing/2014/main" val="3699576055"/>
                    </a:ext>
                  </a:extLst>
                </a:gridCol>
                <a:gridCol w="1402684">
                  <a:extLst>
                    <a:ext uri="{9D8B030D-6E8A-4147-A177-3AD203B41FA5}">
                      <a16:colId xmlns:a16="http://schemas.microsoft.com/office/drawing/2014/main" val="1317869555"/>
                    </a:ext>
                  </a:extLst>
                </a:gridCol>
              </a:tblGrid>
              <a:tr h="423344"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it-IT" dirty="0"/>
                        <a:t>BUDGET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Δ</a:t>
                      </a:r>
                      <a:r>
                        <a:rPr lang="it-IT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MIX STD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Δ</a:t>
                      </a:r>
                      <a:r>
                        <a:rPr lang="it-IT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MIX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MIX EFF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Δ</a:t>
                      </a:r>
                      <a:r>
                        <a:rPr lang="it-IT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PZ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CONSUNTIVO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730611"/>
                  </a:ext>
                </a:extLst>
              </a:tr>
              <a:tr h="469589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MATERIALE DIRETTO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192 906,47€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108 575,86€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301 482,33€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-301 482,33€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293 396,87€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-3 757,37€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289 639,50€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286712"/>
                  </a:ext>
                </a:extLst>
              </a:tr>
              <a:tr h="469589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LAVORO DIRETTO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198 729,00€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112 777,36€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311 506€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37 199,33€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348 705,99€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22 288,31€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370 994,00€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6831099"/>
                  </a:ext>
                </a:extLst>
              </a:tr>
              <a:tr h="469589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COSTI TOTALI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391 635,47€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221 353,22€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612 988,69€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29 113,87€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642 102,56€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18 530,94€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660 633,5€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426786"/>
                  </a:ext>
                </a:extLst>
              </a:tr>
              <a:tr h="469589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RICAVI TOTALI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395 337,55€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115 196,62€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510 534,17€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36 879,60€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547 413,77€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-39 570,92€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507 842,85€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0976666"/>
                  </a:ext>
                </a:extLst>
              </a:tr>
              <a:tr h="469589">
                <a:tc>
                  <a:txBody>
                    <a:bodyPr/>
                    <a:lstStyle/>
                    <a:p>
                      <a:pPr algn="ctr"/>
                      <a:r>
                        <a:rPr lang="it-IT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MARGINE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3702,08€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-106 156,60€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-102 454,52€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7 765,73€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-94 688,79€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-58 101,85€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-152 790,64€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4531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771848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egnaposto immagine 6" descr="foto di una persona in città che alza lo sguardo verso gli edifici">
            <a:extLst>
              <a:ext uri="{FF2B5EF4-FFF2-40B4-BE49-F238E27FC236}">
                <a16:creationId xmlns:a16="http://schemas.microsoft.com/office/drawing/2014/main" id="{A4CCED48-582B-43C4-94BC-03412703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57" y="5084064"/>
            <a:ext cx="8998089" cy="1049254"/>
          </a:xfrm>
        </p:spPr>
        <p:txBody>
          <a:bodyPr rtlCol="0"/>
          <a:lstStyle/>
          <a:p>
            <a:pPr algn="l" rtl="0"/>
            <a:r>
              <a:rPr lang="it-IT" dirty="0"/>
              <a:t>SCOSTAMENTI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23EC6DDB-CC59-401B-8B8D-769C5AB2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sp>
        <p:nvSpPr>
          <p:cNvPr id="3" name="Segnaposto numero diapositiva 44">
            <a:extLst>
              <a:ext uri="{FF2B5EF4-FFF2-40B4-BE49-F238E27FC236}">
                <a16:creationId xmlns:a16="http://schemas.microsoft.com/office/drawing/2014/main" id="{FD43F391-1456-4522-76F9-0E8F5BC8A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>
                <a:solidFill>
                  <a:schemeClr val="bg1"/>
                </a:solidFill>
              </a:rPr>
              <a:pPr rtl="0"/>
              <a:t>6</a:t>
            </a:fld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69460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egnaposto immagine 14" descr="Primo piano dell’immagine di monete">
            <a:extLst>
              <a:ext uri="{FF2B5EF4-FFF2-40B4-BE49-F238E27FC236}">
                <a16:creationId xmlns:a16="http://schemas.microsoft.com/office/drawing/2014/main" id="{B91E178C-484E-43C6-93B4-4DF1D164602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it-IT" dirty="0"/>
              <a:t>SCOSTAMENTO DELLE MP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444752" y="2487165"/>
            <a:ext cx="2926080" cy="2714379"/>
          </a:xfrm>
        </p:spPr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374136"/>
            <a:ext cx="2468880" cy="1602466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endParaRPr lang="it-IT" noProof="1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636008" y="2487165"/>
            <a:ext cx="2926080" cy="2715768"/>
          </a:xfrm>
        </p:spPr>
        <p:txBody>
          <a:bodyPr rtlCol="0">
            <a:normAutofit/>
          </a:bodyPr>
          <a:lstStyle/>
          <a:p>
            <a:pPr rtl="0"/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73775" y="3374136"/>
            <a:ext cx="2468880" cy="1602466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endParaRPr lang="it-IT" noProof="1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90688" y="2487165"/>
            <a:ext cx="2926080" cy="2715768"/>
          </a:xfrm>
        </p:spPr>
        <p:txBody>
          <a:bodyPr rtlCol="0">
            <a:normAutofit/>
          </a:bodyPr>
          <a:lstStyle/>
          <a:p>
            <a:pPr rt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374136"/>
            <a:ext cx="2468880" cy="16024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endParaRPr lang="it-IT" noProof="1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2759767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egnaposto immagine 9" descr="immagine in bianco e nero di grafici a barre">
            <a:extLst>
              <a:ext uri="{FF2B5EF4-FFF2-40B4-BE49-F238E27FC236}">
                <a16:creationId xmlns:a16="http://schemas.microsoft.com/office/drawing/2014/main" id="{328A991A-37FB-44FF-88EA-33E50292CB5C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Titolo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it-IT" dirty="0"/>
              <a:t>SCOSTAMENTO LD</a:t>
            </a:r>
          </a:p>
        </p:txBody>
      </p:sp>
      <p:sp>
        <p:nvSpPr>
          <p:cNvPr id="18" name="Segnaposto testo 17">
            <a:extLst>
              <a:ext uri="{FF2B5EF4-FFF2-40B4-BE49-F238E27FC236}">
                <a16:creationId xmlns:a16="http://schemas.microsoft.com/office/drawing/2014/main" id="{2FF04D30-F224-451C-9FFE-3930E78F7E5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28" name="Segnaposto testo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15840" y="2752344"/>
            <a:ext cx="2560320" cy="603504"/>
          </a:xfrm>
        </p:spPr>
        <p:txBody>
          <a:bodyPr rtlCol="0" anchor="ctr"/>
          <a:lstStyle/>
          <a:p>
            <a:pPr rtl="0"/>
            <a:endParaRPr lang="it-IT" dirty="0"/>
          </a:p>
        </p:txBody>
      </p:sp>
      <p:sp>
        <p:nvSpPr>
          <p:cNvPr id="29" name="Segnaposto testo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867194" y="2752344"/>
            <a:ext cx="2560320" cy="603504"/>
          </a:xfrm>
        </p:spPr>
        <p:txBody>
          <a:bodyPr rtlCol="0" anchor="ctr"/>
          <a:lstStyle/>
          <a:p>
            <a:pPr rtl="0"/>
            <a:endParaRPr lang="it-IT" dirty="0"/>
          </a:p>
        </p:txBody>
      </p:sp>
      <p:sp>
        <p:nvSpPr>
          <p:cNvPr id="40" name="Segnaposto testo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15840" y="3502152"/>
            <a:ext cx="2560320" cy="1371600"/>
          </a:xfrm>
        </p:spPr>
        <p:txBody>
          <a:bodyPr rtlCol="0"/>
          <a:lstStyle/>
          <a:p>
            <a:pPr rtl="0">
              <a:lnSpc>
                <a:spcPct val="130000"/>
              </a:lnSpc>
              <a:spcBef>
                <a:spcPts val="0"/>
              </a:spcBef>
            </a:pPr>
            <a:endParaRPr lang="it-IT" noProof="1"/>
          </a:p>
        </p:txBody>
      </p:sp>
      <p:sp>
        <p:nvSpPr>
          <p:cNvPr id="41" name="Segnaposto testo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867194" y="3502152"/>
            <a:ext cx="2560320" cy="1371600"/>
          </a:xfrm>
        </p:spPr>
        <p:txBody>
          <a:bodyPr rtlCol="0"/>
          <a:lstStyle/>
          <a:p>
            <a:pPr rtl="0">
              <a:lnSpc>
                <a:spcPct val="130000"/>
              </a:lnSpc>
              <a:spcBef>
                <a:spcPts val="0"/>
              </a:spcBef>
            </a:pPr>
            <a:endParaRPr lang="it-IT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8</a:t>
            </a:fld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2F1CC83-FA65-7645-F356-D95268B0CE1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F3BF4498-BC64-C1F0-0DC1-CF752A2F32B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2181673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egnaposto immagine 16" descr="immagine di un grafico a barre&#10;">
            <a:extLst>
              <a:ext uri="{FF2B5EF4-FFF2-40B4-BE49-F238E27FC236}">
                <a16:creationId xmlns:a16="http://schemas.microsoft.com/office/drawing/2014/main" id="{1D2A9476-0B6C-45AA-9858-11D33F36A0DA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" r="6"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Titolo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it-IT" dirty="0"/>
              <a:t>SCOSTAMENTO RICAVI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it-IT" smtClean="0"/>
              <a:pPr rtl="0"/>
              <a:t>9</a:t>
            </a:fld>
            <a:endParaRPr lang="it-IT" dirty="0"/>
          </a:p>
        </p:txBody>
      </p:sp>
      <p:sp>
        <p:nvSpPr>
          <p:cNvPr id="27" name="Segnaposto testo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69848" y="2121408"/>
            <a:ext cx="2560320" cy="914400"/>
          </a:xfrm>
        </p:spPr>
        <p:txBody>
          <a:bodyPr rtlCol="0">
            <a:normAutofit/>
          </a:bodyPr>
          <a:lstStyle/>
          <a:p>
            <a:pPr rtl="0"/>
            <a:endParaRPr lang="it-IT" dirty="0"/>
          </a:p>
        </p:txBody>
      </p:sp>
      <p:sp>
        <p:nvSpPr>
          <p:cNvPr id="28" name="Segnaposto testo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531352" y="2121408"/>
            <a:ext cx="2560320" cy="914400"/>
          </a:xfrm>
        </p:spPr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31" name="Segnaposto testo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69848" y="3730752"/>
            <a:ext cx="2560320" cy="1188720"/>
          </a:xfrm>
        </p:spPr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0" name="Segnaposto testo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8531352" y="3730752"/>
            <a:ext cx="2560320" cy="1188720"/>
          </a:xfrm>
        </p:spPr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1" name="Segnaposto testo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531352" y="3730752"/>
            <a:ext cx="2560320" cy="1188720"/>
          </a:xfrm>
        </p:spPr>
        <p:txBody>
          <a:bodyPr rtlCol="0"/>
          <a:lstStyle/>
          <a:p>
            <a:pPr rtl="0"/>
            <a:endParaRPr lang="it-IT" dirty="0"/>
          </a:p>
          <a:p>
            <a:pPr rtl="0"/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6774380-9CFD-6E85-36B8-5FEAFF5F62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707" y="3775771"/>
            <a:ext cx="2560542" cy="118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1921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i Office">
  <a:themeElements>
    <a:clrScheme name="Custom 8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873"/>
      </a:accent1>
      <a:accent2>
        <a:srgbClr val="03658C"/>
      </a:accent2>
      <a:accent3>
        <a:srgbClr val="0388A6"/>
      </a:accent3>
      <a:accent4>
        <a:srgbClr val="04ADBF"/>
      </a:accent4>
      <a:accent5>
        <a:srgbClr val="5B9BD5"/>
      </a:accent5>
      <a:accent6>
        <a:srgbClr val="04D9D9"/>
      </a:accent6>
      <a:hlink>
        <a:srgbClr val="0563C1"/>
      </a:hlink>
      <a:folHlink>
        <a:srgbClr val="954F72"/>
      </a:folHlink>
    </a:clrScheme>
    <a:fontScheme name="Custom 118">
      <a:majorFont>
        <a:latin typeface="Selawik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8957409_TF78270744_Win32" id="{6C7C4255-2361-4A82-8881-7825B262085D}" vid="{A4AEDDDD-A8A0-41F9-B8A6-353D72FA1A03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AD7039-4680-4956-9542-B83D9E6314E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0FC5A798-286F-493A-A004-3C6C2A6B8B9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84AF623-4A95-4652-AF18-74D461A966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Presentazione finanziaria</Template>
  <TotalTime>119</TotalTime>
  <Words>492</Words>
  <Application>Microsoft Office PowerPoint</Application>
  <PresentationFormat>Widescreen</PresentationFormat>
  <Paragraphs>167</Paragraphs>
  <Slides>14</Slides>
  <Notes>14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0" baseType="lpstr">
      <vt:lpstr>Arial</vt:lpstr>
      <vt:lpstr>Calibri</vt:lpstr>
      <vt:lpstr>Selawik Semibold</vt:lpstr>
      <vt:lpstr>Source Sans Pro</vt:lpstr>
      <vt:lpstr>Source Sans Pro ExtraLight</vt:lpstr>
      <vt:lpstr>Tema di Office</vt:lpstr>
      <vt:lpstr>ANALISI SCOSTAMENTI</vt:lpstr>
      <vt:lpstr>CONSEGNA</vt:lpstr>
      <vt:lpstr>PROBLEMI</vt:lpstr>
      <vt:lpstr>ASSUNZIONI</vt:lpstr>
      <vt:lpstr>ANALISI DEGLI SCOSTAMENTI</vt:lpstr>
      <vt:lpstr>SCOSTAMENTI</vt:lpstr>
      <vt:lpstr>SCOSTAMENTO DELLE MP</vt:lpstr>
      <vt:lpstr>SCOSTAMENTO LD</vt:lpstr>
      <vt:lpstr>SCOSTAMENTO RICAVI</vt:lpstr>
      <vt:lpstr>PER STATO</vt:lpstr>
      <vt:lpstr>SCOSTAMENTO PRODUZIONE</vt:lpstr>
      <vt:lpstr>SCOSTAMENTO PER ARTICOLO</vt:lpstr>
      <vt:lpstr>LA NOSTRA VALUTAZIONE</vt:lpstr>
      <vt:lpstr>Grazie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SCOSTAMENTI</dc:title>
  <dc:creator>Luca Bottagisi</dc:creator>
  <cp:lastModifiedBy>Luca Bottagisi</cp:lastModifiedBy>
  <cp:revision>2</cp:revision>
  <dcterms:created xsi:type="dcterms:W3CDTF">2022-12-19T15:32:55Z</dcterms:created>
  <dcterms:modified xsi:type="dcterms:W3CDTF">2022-12-19T17:33:27Z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